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2" r:id="rId1"/>
  </p:sldMasterIdLst>
  <p:notesMasterIdLst>
    <p:notesMasterId r:id="rId34"/>
  </p:notesMasterIdLst>
  <p:sldIdLst>
    <p:sldId id="354" r:id="rId2"/>
    <p:sldId id="355" r:id="rId3"/>
    <p:sldId id="324" r:id="rId4"/>
    <p:sldId id="325" r:id="rId5"/>
    <p:sldId id="326" r:id="rId6"/>
    <p:sldId id="327" r:id="rId7"/>
    <p:sldId id="328" r:id="rId8"/>
    <p:sldId id="329" r:id="rId9"/>
    <p:sldId id="330" r:id="rId10"/>
    <p:sldId id="356" r:id="rId11"/>
    <p:sldId id="331" r:id="rId12"/>
    <p:sldId id="333" r:id="rId13"/>
    <p:sldId id="334" r:id="rId14"/>
    <p:sldId id="335" r:id="rId15"/>
    <p:sldId id="336" r:id="rId16"/>
    <p:sldId id="337" r:id="rId17"/>
    <p:sldId id="338" r:id="rId18"/>
    <p:sldId id="339" r:id="rId19"/>
    <p:sldId id="340" r:id="rId20"/>
    <p:sldId id="341" r:id="rId21"/>
    <p:sldId id="342" r:id="rId22"/>
    <p:sldId id="343" r:id="rId23"/>
    <p:sldId id="344" r:id="rId24"/>
    <p:sldId id="345" r:id="rId25"/>
    <p:sldId id="346" r:id="rId26"/>
    <p:sldId id="347" r:id="rId27"/>
    <p:sldId id="348" r:id="rId28"/>
    <p:sldId id="349" r:id="rId29"/>
    <p:sldId id="350" r:id="rId30"/>
    <p:sldId id="351" r:id="rId31"/>
    <p:sldId id="352" r:id="rId32"/>
    <p:sldId id="353" r:id="rId33"/>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BH" initials="K" lastIdx="5" clrIdx="0"/>
  <p:cmAuthor id="1" name="Tom Shannon" initials="TS" lastIdx="5"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272" autoAdjust="0"/>
    <p:restoredTop sz="70638" autoAdjust="0"/>
  </p:normalViewPr>
  <p:slideViewPr>
    <p:cSldViewPr snapToGrid="0">
      <p:cViewPr varScale="1">
        <p:scale>
          <a:sx n="89" d="100"/>
          <a:sy n="89" d="100"/>
        </p:scale>
        <p:origin x="-192" y="-67"/>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commentAuthors" Target="commentAuthor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069159154"/>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Text Placeholder 18"/>
          <p:cNvSpPr>
            <a:spLocks noGrp="1"/>
          </p:cNvSpPr>
          <p:nvPr>
            <p:ph type="body" sz="quarter" idx="10"/>
          </p:nvPr>
        </p:nvSpPr>
        <p:spPr>
          <a:xfrm>
            <a:off x="838200" y="5422649"/>
            <a:ext cx="10515600" cy="693738"/>
          </a:xfrm>
        </p:spPr>
        <p:txBody>
          <a:bodyPr anchor="t" anchorCtr="1">
            <a:noAutofit/>
          </a:bodyPr>
          <a:lstStyle>
            <a:lvl1pPr marL="0" indent="0" algn="l">
              <a:buFont typeface="Arial" panose="020B0604020202020204" pitchFamily="34" charset="0"/>
              <a:buNone/>
              <a:defRPr lang="en-US" sz="4250" baseline="0" dirty="0" smtClean="0">
                <a:solidFill>
                  <a:schemeClr val="bg2"/>
                </a:solidFill>
                <a:latin typeface="+mj-lt"/>
                <a:sym typeface="Arial"/>
              </a:defRPr>
            </a:lvl1pPr>
          </a:lstStyle>
          <a:p>
            <a:pPr lvl="0" algn="ctr"/>
            <a:r>
              <a:rPr lang="en-US" sz="4000" smtClean="0">
                <a:solidFill>
                  <a:srgbClr val="FFFFFF"/>
                </a:solidFill>
                <a:latin typeface="+mn-lt"/>
                <a:cs typeface="Arial"/>
                <a:sym typeface="Arial"/>
              </a:rPr>
              <a:t>Click to edit Master text styles</a:t>
            </a:r>
          </a:p>
        </p:txBody>
      </p:sp>
      <p:sp>
        <p:nvSpPr>
          <p:cNvPr id="21" name="Text Placeholder 20"/>
          <p:cNvSpPr>
            <a:spLocks noGrp="1"/>
          </p:cNvSpPr>
          <p:nvPr>
            <p:ph type="body" sz="quarter" idx="11"/>
          </p:nvPr>
        </p:nvSpPr>
        <p:spPr>
          <a:xfrm>
            <a:off x="838200" y="3547269"/>
            <a:ext cx="10515600" cy="1875380"/>
          </a:xfrm>
        </p:spPr>
        <p:txBody>
          <a:bodyPr anchor="b">
            <a:normAutofit/>
          </a:bodyPr>
          <a:lstStyle>
            <a:lvl1pPr marL="0" indent="0" algn="ctr">
              <a:buNone/>
              <a:defRPr sz="6000" cap="all" baseline="0">
                <a:solidFill>
                  <a:srgbClr val="FFD966"/>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en-US" smtClean="0"/>
              <a:t>Click to edit Master text styles</a:t>
            </a:r>
          </a:p>
        </p:txBody>
      </p:sp>
    </p:spTree>
    <p:extLst>
      <p:ext uri="{BB962C8B-B14F-4D97-AF65-F5344CB8AC3E}">
        <p14:creationId xmlns:p14="http://schemas.microsoft.com/office/powerpoint/2010/main" val="287975250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Right Text Block">
    <p:spTree>
      <p:nvGrpSpPr>
        <p:cNvPr id="1" name=""/>
        <p:cNvGrpSpPr/>
        <p:nvPr/>
      </p:nvGrpSpPr>
      <p:grpSpPr>
        <a:xfrm>
          <a:off x="0" y="0"/>
          <a:ext cx="0" cy="0"/>
          <a:chOff x="0" y="0"/>
          <a:chExt cx="0" cy="0"/>
        </a:xfrm>
      </p:grpSpPr>
      <p:sp>
        <p:nvSpPr>
          <p:cNvPr id="3" name="Rectangle"/>
          <p:cNvSpPr/>
          <p:nvPr userDrawn="1"/>
        </p:nvSpPr>
        <p:spPr>
          <a:xfrm>
            <a:off x="700088" y="-1"/>
            <a:ext cx="3882563" cy="6858001"/>
          </a:xfrm>
          <a:prstGeom prst="rect">
            <a:avLst/>
          </a:prstGeom>
          <a:solidFill>
            <a:srgbClr val="FFD966"/>
          </a:solidFill>
          <a:ln w="12700">
            <a:miter lim="400000"/>
          </a:ln>
        </p:spPr>
        <p:txBody>
          <a:bodyPr lIns="25400" tIns="25400" rIns="25400" bIns="25400" anchor="ctr"/>
          <a:lstStyle/>
          <a:p>
            <a:pPr>
              <a:defRPr sz="3200">
                <a:solidFill>
                  <a:srgbClr val="FFFFFF"/>
                </a:solidFill>
                <a:latin typeface="Helvetica"/>
                <a:ea typeface="Helvetica"/>
                <a:cs typeface="Helvetica"/>
                <a:sym typeface="Helvetica"/>
              </a:defRPr>
            </a:pPr>
            <a:endParaRPr sz="1600"/>
          </a:p>
        </p:txBody>
      </p:sp>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val="0"/>
              </a:ext>
            </a:extLst>
          </a:blip>
          <a:srcRect l="16436" t="8536" r="16029" b="30822"/>
          <a:stretch/>
        </p:blipFill>
        <p:spPr>
          <a:xfrm>
            <a:off x="1984686" y="193138"/>
            <a:ext cx="1313365" cy="1341813"/>
          </a:xfrm>
          <a:prstGeom prst="rect">
            <a:avLst/>
          </a:prstGeom>
        </p:spPr>
      </p:pic>
      <p:sp>
        <p:nvSpPr>
          <p:cNvPr id="9" name="Text Placeholder 8"/>
          <p:cNvSpPr>
            <a:spLocks noGrp="1"/>
          </p:cNvSpPr>
          <p:nvPr>
            <p:ph type="body" sz="quarter" idx="10" hasCustomPrompt="1"/>
          </p:nvPr>
        </p:nvSpPr>
        <p:spPr>
          <a:xfrm>
            <a:off x="1001878" y="2091965"/>
            <a:ext cx="3278981" cy="4567514"/>
          </a:xfrm>
        </p:spPr>
        <p:txBody>
          <a:bodyPr wrap="square">
            <a:normAutofit/>
          </a:bodyPr>
          <a:lstStyle>
            <a:lvl1pPr marL="0" indent="0" algn="r">
              <a:lnSpc>
                <a:spcPct val="100000"/>
              </a:lnSpc>
              <a:spcBef>
                <a:spcPts val="0"/>
              </a:spcBef>
              <a:buNone/>
              <a:defRPr sz="2500" b="1" cap="none" baseline="0"/>
            </a:lvl1pPr>
          </a:lstStyle>
          <a:p>
            <a:r>
              <a:rPr lang="en-US" sz="1800" dirty="0" smtClean="0"/>
              <a:t>Important point, approximately one or two sentences. </a:t>
            </a:r>
            <a:endParaRPr lang="en-US" sz="1800" dirty="0"/>
          </a:p>
        </p:txBody>
      </p:sp>
      <p:sp>
        <p:nvSpPr>
          <p:cNvPr id="14" name="Text Placeholder 11"/>
          <p:cNvSpPr>
            <a:spLocks noGrp="1"/>
          </p:cNvSpPr>
          <p:nvPr>
            <p:ph type="body" sz="quarter" idx="12"/>
          </p:nvPr>
        </p:nvSpPr>
        <p:spPr>
          <a:xfrm>
            <a:off x="4987132" y="2091965"/>
            <a:ext cx="6364288" cy="4567514"/>
          </a:xfrm>
        </p:spPr>
        <p:txBody>
          <a:bodyPr>
            <a:normAutofit/>
          </a:bodyPr>
          <a:lstStyle>
            <a:lvl1pPr marL="0" indent="0">
              <a:lnSpc>
                <a:spcPct val="100000"/>
              </a:lnSpc>
              <a:spcBef>
                <a:spcPts val="0"/>
              </a:spcBef>
              <a:buNone/>
              <a:defRPr sz="1400" baseline="0"/>
            </a:lvl1pPr>
            <a:lvl2pPr marL="373063" indent="-144463">
              <a:lnSpc>
                <a:spcPct val="100000"/>
              </a:lnSpc>
              <a:defRPr sz="1200"/>
            </a:lvl2pPr>
            <a:lvl3pPr marL="571500" indent="-114300">
              <a:lnSpc>
                <a:spcPct val="100000"/>
              </a:lnSpc>
              <a:defRPr sz="900"/>
            </a:lvl3pPr>
            <a:lvl4pPr marL="800100" indent="-114300">
              <a:lnSpc>
                <a:spcPct val="100000"/>
              </a:lnSpc>
              <a:defRPr sz="800"/>
            </a:lvl4pPr>
            <a:lvl5pPr marL="1028700" indent="-114300">
              <a:lnSpc>
                <a:spcPct val="100000"/>
              </a:lnSpc>
              <a:defRPr sz="800"/>
            </a:lvl5pPr>
          </a:lstStyle>
          <a:p>
            <a:pPr lvl="0"/>
            <a:endParaRPr lang="en-US" dirty="0"/>
          </a:p>
        </p:txBody>
      </p:sp>
    </p:spTree>
    <p:extLst>
      <p:ext uri="{BB962C8B-B14F-4D97-AF65-F5344CB8AC3E}">
        <p14:creationId xmlns:p14="http://schemas.microsoft.com/office/powerpoint/2010/main" val="115810545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ection Header">
    <p:bg>
      <p:bgPr>
        <a:solidFill>
          <a:srgbClr val="292929"/>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838200" y="3775258"/>
            <a:ext cx="10515600" cy="1108869"/>
          </a:xfrm>
        </p:spPr>
        <p:txBody>
          <a:bodyPr>
            <a:noAutofit/>
          </a:bodyPr>
          <a:lstStyle>
            <a:lvl1pPr algn="ctr">
              <a:defRPr kumimoji="0" lang="en-US" sz="3000" b="0" i="0" u="none" strike="noStrike" cap="none" spc="0" normalizeH="0" baseline="0" dirty="0" smtClean="0">
                <a:ln>
                  <a:noFill/>
                </a:ln>
                <a:solidFill>
                  <a:srgbClr val="FFFFFF"/>
                </a:solidFill>
                <a:effectLst/>
                <a:uFillTx/>
                <a:latin typeface="Helvetica"/>
                <a:ea typeface="Helvetica"/>
                <a:cs typeface="Helvetica"/>
                <a:sym typeface="Helvetica"/>
              </a:defRPr>
            </a:lvl1pPr>
            <a:lvl2pPr algn="ctr">
              <a:defRPr kumimoji="0" lang="en-US" sz="3000" b="0" i="0" u="none" strike="noStrike" cap="none" spc="0" normalizeH="0" baseline="0" dirty="0" smtClean="0">
                <a:ln>
                  <a:noFill/>
                </a:ln>
                <a:solidFill>
                  <a:srgbClr val="FFFFFF"/>
                </a:solidFill>
                <a:effectLst/>
                <a:uFillTx/>
                <a:latin typeface="Helvetica"/>
                <a:ea typeface="Helvetica"/>
                <a:cs typeface="Helvetica"/>
                <a:sym typeface="Helvetica"/>
              </a:defRPr>
            </a:lvl2pPr>
            <a:lvl3pPr algn="ctr">
              <a:defRPr kumimoji="0" lang="en-US" sz="3000" b="0" i="0" u="none" strike="noStrike" cap="none" spc="0" normalizeH="0" baseline="0" dirty="0" smtClean="0">
                <a:ln>
                  <a:noFill/>
                </a:ln>
                <a:solidFill>
                  <a:srgbClr val="FFFFFF"/>
                </a:solidFill>
                <a:effectLst/>
                <a:uFillTx/>
                <a:latin typeface="Helvetica"/>
                <a:ea typeface="Helvetica"/>
                <a:cs typeface="Helvetica"/>
                <a:sym typeface="Helvetica"/>
              </a:defRPr>
            </a:lvl3pPr>
            <a:lvl4pPr algn="ctr">
              <a:defRPr kumimoji="0" lang="en-US" sz="3000" b="0" i="0" u="none" strike="noStrike" cap="none" spc="0" normalizeH="0" baseline="0" dirty="0" smtClean="0">
                <a:ln>
                  <a:noFill/>
                </a:ln>
                <a:solidFill>
                  <a:srgbClr val="FFFFFF"/>
                </a:solidFill>
                <a:effectLst/>
                <a:uFillTx/>
                <a:latin typeface="Helvetica"/>
                <a:ea typeface="Helvetica"/>
                <a:cs typeface="Helvetica"/>
                <a:sym typeface="Helvetica"/>
              </a:defRPr>
            </a:lvl4pPr>
            <a:lvl5pPr algn="ctr">
              <a:defRPr kumimoji="0" lang="en-US" sz="3000" b="0" i="0" u="none" strike="noStrike" cap="none" spc="0" normalizeH="0" baseline="0" dirty="0">
                <a:ln>
                  <a:noFill/>
                </a:ln>
                <a:solidFill>
                  <a:srgbClr val="FFFFFF"/>
                </a:solidFill>
                <a:effectLst/>
                <a:uFillTx/>
                <a:latin typeface="Helvetica"/>
                <a:ea typeface="Helvetica"/>
                <a:cs typeface="Helvetica"/>
                <a:sym typeface="Helvetica"/>
              </a:defRPr>
            </a:lvl5pPr>
          </a:lstStyle>
          <a:p>
            <a:pPr lvl="0"/>
            <a:r>
              <a:rPr lang="en-US" dirty="0" smtClean="0"/>
              <a:t>Subtitle (optional)</a:t>
            </a:r>
            <a:endParaRPr lang="en-US" dirty="0"/>
          </a:p>
        </p:txBody>
      </p:sp>
      <p:sp>
        <p:nvSpPr>
          <p:cNvPr id="2" name="Title 1"/>
          <p:cNvSpPr>
            <a:spLocks noGrp="1"/>
          </p:cNvSpPr>
          <p:nvPr>
            <p:ph type="title"/>
          </p:nvPr>
        </p:nvSpPr>
        <p:spPr>
          <a:xfrm>
            <a:off x="838200" y="2244144"/>
            <a:ext cx="10515600" cy="1325563"/>
          </a:xfrm>
        </p:spPr>
        <p:txBody>
          <a:bodyPr anchor="b" anchorCtr="1">
            <a:normAutofit/>
          </a:bodyPr>
          <a:lstStyle>
            <a:lvl1pPr algn="ctr">
              <a:defRPr kumimoji="0" lang="en-US" sz="4000" b="1" i="0" u="none" strike="noStrike" cap="all" spc="900" normalizeH="0" baseline="0" dirty="0">
                <a:ln>
                  <a:noFill/>
                </a:ln>
                <a:solidFill>
                  <a:srgbClr val="FFD966"/>
                </a:solidFill>
                <a:effectLst/>
                <a:uFillTx/>
                <a:latin typeface="Helvetica"/>
                <a:ea typeface="Helvetica"/>
                <a:cs typeface="Helvetica"/>
                <a:sym typeface="Helvetica"/>
              </a:defRPr>
            </a:lvl1pPr>
          </a:lstStyle>
          <a:p>
            <a:r>
              <a:rPr lang="en-US" smtClean="0"/>
              <a:t>Click to edit Master title style</a:t>
            </a:r>
            <a:endParaRPr lang="en-US" dirty="0"/>
          </a:p>
        </p:txBody>
      </p:sp>
    </p:spTree>
    <p:extLst>
      <p:ext uri="{BB962C8B-B14F-4D97-AF65-F5344CB8AC3E}">
        <p14:creationId xmlns:p14="http://schemas.microsoft.com/office/powerpoint/2010/main" val="26802711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6" name="Rectangle 5"/>
          <p:cNvSpPr/>
          <p:nvPr/>
        </p:nvSpPr>
        <p:spPr>
          <a:xfrm>
            <a:off x="6064898" y="0"/>
            <a:ext cx="6127102"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00"/>
          </a:p>
        </p:txBody>
      </p:sp>
      <p:sp>
        <p:nvSpPr>
          <p:cNvPr id="2" name="Title 1"/>
          <p:cNvSpPr>
            <a:spLocks noGrp="1"/>
          </p:cNvSpPr>
          <p:nvPr>
            <p:ph type="title" hasCustomPrompt="1"/>
          </p:nvPr>
        </p:nvSpPr>
        <p:spPr>
          <a:xfrm>
            <a:off x="839788" y="457200"/>
            <a:ext cx="4663440" cy="2182762"/>
          </a:xfrm>
        </p:spPr>
        <p:txBody>
          <a:bodyPr anchor="b">
            <a:normAutofit/>
          </a:bodyPr>
          <a:lstStyle>
            <a:lvl1pPr algn="l">
              <a:defRPr sz="2500" b="1" cap="all" baseline="0"/>
            </a:lvl1pPr>
          </a:lstStyle>
          <a:p>
            <a:r>
              <a:rPr lang="en-US" dirty="0" smtClean="0"/>
              <a:t>One Picture Slide</a:t>
            </a:r>
            <a:endParaRPr lang="en-US" dirty="0"/>
          </a:p>
        </p:txBody>
      </p:sp>
      <p:sp>
        <p:nvSpPr>
          <p:cNvPr id="3" name="Content Placeholder 2"/>
          <p:cNvSpPr>
            <a:spLocks noGrp="1"/>
          </p:cNvSpPr>
          <p:nvPr>
            <p:ph idx="1"/>
          </p:nvPr>
        </p:nvSpPr>
        <p:spPr>
          <a:xfrm>
            <a:off x="6064898" y="0"/>
            <a:ext cx="6127102" cy="6858000"/>
          </a:xfrm>
        </p:spPr>
        <p:txBody>
          <a:bodyPr>
            <a:normAutofit/>
          </a:bodyPr>
          <a:lstStyle>
            <a:lvl1pPr>
              <a:defRPr sz="1400"/>
            </a:lvl1pPr>
            <a:lvl2pPr>
              <a:defRPr sz="1200"/>
            </a:lvl2pPr>
            <a:lvl3pPr>
              <a:defRPr sz="900"/>
            </a:lvl3pPr>
            <a:lvl4pPr>
              <a:defRPr sz="700"/>
            </a:lvl4pPr>
            <a:lvl5pPr>
              <a:defRPr sz="7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Rectangle"/>
          <p:cNvSpPr/>
          <p:nvPr/>
        </p:nvSpPr>
        <p:spPr>
          <a:xfrm>
            <a:off x="914400" y="2743200"/>
            <a:ext cx="4663440" cy="63683"/>
          </a:xfrm>
          <a:prstGeom prst="rect">
            <a:avLst/>
          </a:prstGeom>
          <a:solidFill>
            <a:srgbClr val="FFD966"/>
          </a:solidFill>
          <a:ln w="12700">
            <a:miter lim="400000"/>
          </a:ln>
        </p:spPr>
        <p:txBody>
          <a:bodyPr lIns="25400" tIns="25400" rIns="25400" bIns="25400" anchor="ctr"/>
          <a:lstStyle/>
          <a:p>
            <a:pPr algn="ctr" defTabSz="412750" hangingPunct="0">
              <a:defRPr sz="3200">
                <a:solidFill>
                  <a:srgbClr val="FFFFFF"/>
                </a:solidFill>
                <a:latin typeface="Helvetica"/>
                <a:ea typeface="Helvetica"/>
                <a:cs typeface="Helvetica"/>
                <a:sym typeface="Helvetica"/>
              </a:defRPr>
            </a:pPr>
            <a:endParaRPr sz="1600" kern="0">
              <a:solidFill>
                <a:srgbClr val="FFFFFF"/>
              </a:solidFill>
              <a:latin typeface="Helvetica"/>
              <a:ea typeface="Helvetica"/>
              <a:cs typeface="Helvetica"/>
              <a:sym typeface="Helvetica"/>
            </a:endParaRPr>
          </a:p>
        </p:txBody>
      </p:sp>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346622" y="201541"/>
            <a:ext cx="1313365" cy="1341813"/>
          </a:xfrm>
          <a:prstGeom prst="rect">
            <a:avLst/>
          </a:prstGeom>
        </p:spPr>
      </p:pic>
      <p:sp>
        <p:nvSpPr>
          <p:cNvPr id="12" name="Text Placeholder 11"/>
          <p:cNvSpPr>
            <a:spLocks noGrp="1"/>
          </p:cNvSpPr>
          <p:nvPr>
            <p:ph type="body" sz="quarter" idx="10"/>
          </p:nvPr>
        </p:nvSpPr>
        <p:spPr>
          <a:xfrm>
            <a:off x="839788" y="2898648"/>
            <a:ext cx="4663440" cy="4001294"/>
          </a:xfrm>
        </p:spPr>
        <p:txBody>
          <a:bodyPr>
            <a:normAutofit/>
          </a:bodyPr>
          <a:lstStyle>
            <a:lvl1pPr>
              <a:lnSpc>
                <a:spcPct val="100000"/>
              </a:lnSpc>
              <a:spcBef>
                <a:spcPts val="0"/>
              </a:spcBef>
              <a:defRPr sz="1400" baseline="0"/>
            </a:lvl1pPr>
            <a:lvl2pPr marL="373063" indent="-144463">
              <a:defRPr sz="1200"/>
            </a:lvl2pPr>
            <a:lvl3pPr marL="571500" indent="-114300">
              <a:defRPr sz="900"/>
            </a:lvl3pPr>
            <a:lvl4pPr marL="800100" indent="-114300">
              <a:defRPr sz="800"/>
            </a:lvl4pPr>
            <a:lvl5pPr marL="1028700" indent="-114300">
              <a:defRPr sz="800"/>
            </a:lvl5pPr>
          </a:lstStyle>
          <a:p>
            <a:pPr lvl="0"/>
            <a:endParaRPr lang="en-US" dirty="0"/>
          </a:p>
        </p:txBody>
      </p:sp>
    </p:spTree>
    <p:extLst>
      <p:ext uri="{BB962C8B-B14F-4D97-AF65-F5344CB8AC3E}">
        <p14:creationId xmlns:p14="http://schemas.microsoft.com/office/powerpoint/2010/main" val="912476218"/>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Big Picture TypeA">
    <p:spTree>
      <p:nvGrpSpPr>
        <p:cNvPr id="1" name=""/>
        <p:cNvGrpSpPr/>
        <p:nvPr/>
      </p:nvGrpSpPr>
      <p:grpSpPr>
        <a:xfrm>
          <a:off x="0" y="0"/>
          <a:ext cx="0" cy="0"/>
          <a:chOff x="0" y="0"/>
          <a:chExt cx="0" cy="0"/>
        </a:xfrm>
      </p:grpSpPr>
      <p:sp>
        <p:nvSpPr>
          <p:cNvPr id="4" name="Picture Placeholder 3"/>
          <p:cNvSpPr>
            <a:spLocks noGrp="1"/>
          </p:cNvSpPr>
          <p:nvPr>
            <p:ph type="pic" sz="quarter" idx="11"/>
          </p:nvPr>
        </p:nvSpPr>
        <p:spPr>
          <a:xfrm>
            <a:off x="0" y="0"/>
            <a:ext cx="12192000" cy="6858000"/>
          </a:xfrm>
        </p:spPr>
        <p:txBody>
          <a:bodyPr/>
          <a:lstStyle/>
          <a:p>
            <a:r>
              <a:rPr lang="en-US" smtClean="0"/>
              <a:t>Click icon to add picture</a:t>
            </a:r>
            <a:endParaRPr lang="en-US"/>
          </a:p>
        </p:txBody>
      </p:sp>
      <p:sp>
        <p:nvSpPr>
          <p:cNvPr id="3" name="Rectangle"/>
          <p:cNvSpPr/>
          <p:nvPr/>
        </p:nvSpPr>
        <p:spPr>
          <a:xfrm>
            <a:off x="700088" y="-1"/>
            <a:ext cx="3882563" cy="6858001"/>
          </a:xfrm>
          <a:prstGeom prst="rect">
            <a:avLst/>
          </a:prstGeom>
          <a:solidFill>
            <a:srgbClr val="FFD966">
              <a:alpha val="77000"/>
            </a:srgbClr>
          </a:solidFill>
          <a:ln w="12700">
            <a:miter lim="400000"/>
          </a:ln>
        </p:spPr>
        <p:txBody>
          <a:bodyPr lIns="25400" tIns="25400" rIns="25400" bIns="25400" anchor="ctr"/>
          <a:lstStyle/>
          <a:p>
            <a:pPr>
              <a:defRPr sz="3200">
                <a:solidFill>
                  <a:srgbClr val="FFFFFF"/>
                </a:solidFill>
                <a:latin typeface="Helvetica"/>
                <a:ea typeface="Helvetica"/>
                <a:cs typeface="Helvetica"/>
                <a:sym typeface="Helvetica"/>
              </a:defRPr>
            </a:pPr>
            <a:endParaRPr sz="160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1984686" y="193138"/>
            <a:ext cx="1313365" cy="1341813"/>
          </a:xfrm>
          <a:prstGeom prst="rect">
            <a:avLst/>
          </a:prstGeom>
        </p:spPr>
      </p:pic>
      <p:sp>
        <p:nvSpPr>
          <p:cNvPr id="9" name="Text Placeholder 8"/>
          <p:cNvSpPr>
            <a:spLocks noGrp="1"/>
          </p:cNvSpPr>
          <p:nvPr>
            <p:ph type="body" sz="quarter" idx="10" hasCustomPrompt="1"/>
          </p:nvPr>
        </p:nvSpPr>
        <p:spPr>
          <a:xfrm>
            <a:off x="1001878" y="2091965"/>
            <a:ext cx="3278981" cy="4567514"/>
          </a:xfrm>
        </p:spPr>
        <p:txBody>
          <a:bodyPr wrap="square">
            <a:normAutofit/>
          </a:bodyPr>
          <a:lstStyle>
            <a:lvl1pPr marL="0" indent="0" algn="r">
              <a:lnSpc>
                <a:spcPct val="100000"/>
              </a:lnSpc>
              <a:spcBef>
                <a:spcPts val="0"/>
              </a:spcBef>
              <a:buNone/>
              <a:defRPr sz="2400" b="1" cap="all" baseline="0"/>
            </a:lvl1pPr>
          </a:lstStyle>
          <a:p>
            <a:r>
              <a:rPr lang="en-US" sz="1800" dirty="0" smtClean="0"/>
              <a:t>Important point, approximately one or two sentences. </a:t>
            </a:r>
            <a:endParaRPr lang="en-US" sz="1800" dirty="0"/>
          </a:p>
        </p:txBody>
      </p:sp>
    </p:spTree>
    <p:extLst>
      <p:ext uri="{BB962C8B-B14F-4D97-AF65-F5344CB8AC3E}">
        <p14:creationId xmlns:p14="http://schemas.microsoft.com/office/powerpoint/2010/main" val="2454051091"/>
      </p:ext>
    </p:extLst>
  </p:cSld>
  <p:clrMapOvr>
    <a:masterClrMapping/>
  </p:clrMapOvr>
  <p:timing>
    <p:tnLst>
      <p:par>
        <p:cTn id="1" dur="indefinite" restart="never" nodeType="tmRoot"/>
      </p:par>
    </p:tnLst>
  </p:timing>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ig Picture TypeB">
    <p:spTree>
      <p:nvGrpSpPr>
        <p:cNvPr id="1" name=""/>
        <p:cNvGrpSpPr/>
        <p:nvPr/>
      </p:nvGrpSpPr>
      <p:grpSpPr>
        <a:xfrm>
          <a:off x="0" y="0"/>
          <a:ext cx="0" cy="0"/>
          <a:chOff x="0" y="0"/>
          <a:chExt cx="0" cy="0"/>
        </a:xfrm>
      </p:grpSpPr>
      <p:sp>
        <p:nvSpPr>
          <p:cNvPr id="8" name="Freeform: Shape 13"/>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flipV="1">
            <a:off x="1" y="0"/>
            <a:ext cx="7539895" cy="6858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rgbClr val="3F3F3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914400" hangingPunct="1"/>
            <a:endParaRPr lang="en-US" sz="1800" kern="1200">
              <a:solidFill>
                <a:prstClr val="white"/>
              </a:solidFill>
            </a:endParaRPr>
          </a:p>
        </p:txBody>
      </p:sp>
      <p:sp>
        <p:nvSpPr>
          <p:cNvPr id="10" name="Freeform: Shape 15"/>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flipV="1">
            <a:off x="0" y="0"/>
            <a:ext cx="7092985" cy="6858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914400" hangingPunct="1"/>
            <a:endParaRPr lang="en-US" sz="1800" kern="1200">
              <a:solidFill>
                <a:prstClr val="white"/>
              </a:solidFill>
            </a:endParaRPr>
          </a:p>
        </p:txBody>
      </p:sp>
      <p:sp>
        <p:nvSpPr>
          <p:cNvPr id="13" name="Rectangle"/>
          <p:cNvSpPr/>
          <p:nvPr/>
        </p:nvSpPr>
        <p:spPr>
          <a:xfrm>
            <a:off x="378357" y="2420727"/>
            <a:ext cx="3504135" cy="63683"/>
          </a:xfrm>
          <a:prstGeom prst="rect">
            <a:avLst/>
          </a:prstGeom>
          <a:solidFill>
            <a:srgbClr val="FFD966"/>
          </a:solidFill>
          <a:ln w="12700">
            <a:miter lim="400000"/>
          </a:ln>
        </p:spPr>
        <p:txBody>
          <a:bodyPr lIns="25400" tIns="25400" rIns="25400" bIns="25400" anchor="ctr"/>
          <a:lstStyle/>
          <a:p>
            <a:pPr>
              <a:defRPr sz="3200">
                <a:solidFill>
                  <a:srgbClr val="FFFFFF"/>
                </a:solidFill>
                <a:latin typeface="Helvetica"/>
                <a:ea typeface="Helvetica"/>
                <a:cs typeface="Helvetica"/>
                <a:sym typeface="Helvetica"/>
              </a:defRPr>
            </a:pPr>
            <a:endParaRPr sz="1600"/>
          </a:p>
        </p:txBody>
      </p:sp>
      <p:pic>
        <p:nvPicPr>
          <p:cNvPr id="14" name="Picture 13"/>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1455081" y="193999"/>
            <a:ext cx="1313365" cy="1341813"/>
          </a:xfrm>
          <a:prstGeom prst="rect">
            <a:avLst/>
          </a:prstGeom>
        </p:spPr>
      </p:pic>
      <p:sp>
        <p:nvSpPr>
          <p:cNvPr id="15" name="Title 1"/>
          <p:cNvSpPr>
            <a:spLocks noGrp="1"/>
          </p:cNvSpPr>
          <p:nvPr>
            <p:ph type="title" hasCustomPrompt="1"/>
          </p:nvPr>
        </p:nvSpPr>
        <p:spPr>
          <a:xfrm>
            <a:off x="378357" y="194000"/>
            <a:ext cx="4697690" cy="2182762"/>
          </a:xfrm>
        </p:spPr>
        <p:txBody>
          <a:bodyPr anchor="b">
            <a:normAutofit/>
          </a:bodyPr>
          <a:lstStyle>
            <a:lvl1pPr algn="l">
              <a:defRPr sz="2500" b="1" cap="all" baseline="0"/>
            </a:lvl1pPr>
          </a:lstStyle>
          <a:p>
            <a:r>
              <a:rPr lang="en-US" dirty="0" smtClean="0"/>
              <a:t>One Picture Slide</a:t>
            </a:r>
            <a:endParaRPr lang="en-US" dirty="0"/>
          </a:p>
        </p:txBody>
      </p:sp>
      <p:sp>
        <p:nvSpPr>
          <p:cNvPr id="16" name="Text Placeholder 11"/>
          <p:cNvSpPr>
            <a:spLocks noGrp="1"/>
          </p:cNvSpPr>
          <p:nvPr>
            <p:ph type="body" sz="quarter" idx="10"/>
          </p:nvPr>
        </p:nvSpPr>
        <p:spPr>
          <a:xfrm>
            <a:off x="378357" y="2616734"/>
            <a:ext cx="4522788" cy="4001294"/>
          </a:xfrm>
        </p:spPr>
        <p:txBody>
          <a:bodyPr>
            <a:normAutofit/>
          </a:bodyPr>
          <a:lstStyle>
            <a:lvl1pPr>
              <a:defRPr sz="1200"/>
            </a:lvl1pPr>
            <a:lvl2pPr marL="373063" indent="-144463">
              <a:defRPr sz="1200"/>
            </a:lvl2pPr>
            <a:lvl3pPr marL="571500" indent="-114300">
              <a:defRPr sz="900"/>
            </a:lvl3pPr>
            <a:lvl4pPr marL="800100" indent="-114300">
              <a:defRPr sz="800"/>
            </a:lvl4pPr>
            <a:lvl5pPr marL="1028700" indent="-114300">
              <a:defRPr sz="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204367489"/>
      </p:ext>
    </p:extLst>
  </p:cSld>
  <p:clrMapOvr>
    <a:masterClrMapping/>
  </p:clrMapOvr>
  <p:timing>
    <p:tnLst>
      <p:par>
        <p:cTn id="1" dur="indefinite" restart="never" nodeType="tmRoot"/>
      </p:par>
    </p:tnLst>
  </p:timing>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mall Content Slide">
    <p:bg>
      <p:bgPr>
        <a:solidFill>
          <a:srgbClr val="F3F3F3"/>
        </a:solidFill>
        <a:effectLst/>
      </p:bgPr>
    </p:bg>
    <p:spTree>
      <p:nvGrpSpPr>
        <p:cNvPr id="1" name=""/>
        <p:cNvGrpSpPr/>
        <p:nvPr/>
      </p:nvGrpSpPr>
      <p:grpSpPr>
        <a:xfrm>
          <a:off x="0" y="0"/>
          <a:ext cx="0" cy="0"/>
          <a:chOff x="0" y="0"/>
          <a:chExt cx="0" cy="0"/>
        </a:xfrm>
      </p:grpSpPr>
      <p:sp>
        <p:nvSpPr>
          <p:cNvPr id="7" name="Rectangle"/>
          <p:cNvSpPr/>
          <p:nvPr/>
        </p:nvSpPr>
        <p:spPr>
          <a:xfrm>
            <a:off x="1077126" y="0"/>
            <a:ext cx="4182021" cy="6858000"/>
          </a:xfrm>
          <a:prstGeom prst="rect">
            <a:avLst/>
          </a:prstGeom>
          <a:solidFill>
            <a:schemeClr val="bg1">
              <a:alpha val="80000"/>
            </a:schemeClr>
          </a:solidFill>
          <a:ln w="12700">
            <a:miter lim="400000"/>
          </a:ln>
        </p:spPr>
        <p:txBody>
          <a:bodyPr lIns="25400" tIns="25400" rIns="25400" bIns="25400" anchor="ctr"/>
          <a:lstStyle/>
          <a:p>
            <a:pPr>
              <a:defRPr sz="3200">
                <a:solidFill>
                  <a:srgbClr val="FFFFFF"/>
                </a:solidFill>
                <a:latin typeface="Helvetica"/>
                <a:ea typeface="Helvetica"/>
                <a:cs typeface="Helvetica"/>
                <a:sym typeface="Helvetica"/>
              </a:defRPr>
            </a:pPr>
            <a:endParaRPr sz="1600"/>
          </a:p>
        </p:txBody>
      </p:sp>
      <p:sp>
        <p:nvSpPr>
          <p:cNvPr id="8" name="Rectangle"/>
          <p:cNvSpPr/>
          <p:nvPr/>
        </p:nvSpPr>
        <p:spPr>
          <a:xfrm>
            <a:off x="1508760" y="2249424"/>
            <a:ext cx="3547872" cy="63683"/>
          </a:xfrm>
          <a:prstGeom prst="rect">
            <a:avLst/>
          </a:prstGeom>
          <a:solidFill>
            <a:srgbClr val="FFD966"/>
          </a:solidFill>
          <a:ln w="12700">
            <a:miter lim="400000"/>
          </a:ln>
        </p:spPr>
        <p:txBody>
          <a:bodyPr lIns="25400" tIns="25400" rIns="25400" bIns="25400" anchor="ctr"/>
          <a:lstStyle/>
          <a:p>
            <a:pPr>
              <a:defRPr sz="3200">
                <a:solidFill>
                  <a:srgbClr val="FFFFFF"/>
                </a:solidFill>
                <a:latin typeface="Helvetica"/>
                <a:ea typeface="Helvetica"/>
                <a:cs typeface="Helvetica"/>
                <a:sym typeface="Helvetica"/>
              </a:defRPr>
            </a:pPr>
            <a:endParaRPr sz="1600"/>
          </a:p>
        </p:txBody>
      </p:sp>
      <p:sp>
        <p:nvSpPr>
          <p:cNvPr id="9" name="Text Placeholder 8"/>
          <p:cNvSpPr>
            <a:spLocks noGrp="1"/>
          </p:cNvSpPr>
          <p:nvPr>
            <p:ph type="body" sz="quarter" idx="10"/>
          </p:nvPr>
        </p:nvSpPr>
        <p:spPr>
          <a:xfrm>
            <a:off x="1434729" y="1152144"/>
            <a:ext cx="3547872" cy="1035341"/>
          </a:xfrm>
        </p:spPr>
        <p:txBody>
          <a:bodyPr wrap="square" anchor="b" anchorCtr="0">
            <a:normAutofit/>
          </a:bodyPr>
          <a:lstStyle>
            <a:lvl1pPr marL="0" indent="0" algn="l">
              <a:lnSpc>
                <a:spcPct val="100000"/>
              </a:lnSpc>
              <a:spcBef>
                <a:spcPts val="0"/>
              </a:spcBef>
              <a:buNone/>
              <a:defRPr sz="2500" b="1" cap="all" baseline="0"/>
            </a:lvl1pPr>
          </a:lstStyle>
          <a:p>
            <a:endParaRPr lang="en-US" sz="1800" dirty="0"/>
          </a:p>
        </p:txBody>
      </p:sp>
      <p:sp>
        <p:nvSpPr>
          <p:cNvPr id="14" name="Text Placeholder 11"/>
          <p:cNvSpPr>
            <a:spLocks noGrp="1"/>
          </p:cNvSpPr>
          <p:nvPr>
            <p:ph type="body" sz="quarter" idx="12"/>
          </p:nvPr>
        </p:nvSpPr>
        <p:spPr>
          <a:xfrm>
            <a:off x="1434729" y="2450592"/>
            <a:ext cx="3547872" cy="4498041"/>
          </a:xfrm>
        </p:spPr>
        <p:txBody>
          <a:bodyPr>
            <a:normAutofit/>
          </a:bodyPr>
          <a:lstStyle>
            <a:lvl1pPr marL="0" indent="0">
              <a:lnSpc>
                <a:spcPct val="100000"/>
              </a:lnSpc>
              <a:spcBef>
                <a:spcPts val="0"/>
              </a:spcBef>
              <a:buNone/>
              <a:defRPr sz="1400" baseline="0"/>
            </a:lvl1pPr>
            <a:lvl2pPr marL="373063" indent="-144463">
              <a:lnSpc>
                <a:spcPct val="100000"/>
              </a:lnSpc>
              <a:defRPr sz="1200"/>
            </a:lvl2pPr>
            <a:lvl3pPr marL="571500" indent="-114300">
              <a:lnSpc>
                <a:spcPct val="100000"/>
              </a:lnSpc>
              <a:defRPr sz="900"/>
            </a:lvl3pPr>
            <a:lvl4pPr marL="800100" indent="-114300">
              <a:lnSpc>
                <a:spcPct val="100000"/>
              </a:lnSpc>
              <a:defRPr sz="800"/>
            </a:lvl4pPr>
            <a:lvl5pPr marL="1028700" indent="-114300">
              <a:lnSpc>
                <a:spcPct val="100000"/>
              </a:lnSpc>
              <a:defRPr sz="800"/>
            </a:lvl5pPr>
          </a:lstStyle>
          <a:p>
            <a:pPr lvl="0"/>
            <a:endParaRPr lang="en-US" dirty="0"/>
          </a:p>
        </p:txBody>
      </p:sp>
      <p:pic>
        <p:nvPicPr>
          <p:cNvPr id="11" name="Picture 10"/>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10878636" y="5516188"/>
            <a:ext cx="1313365" cy="1341813"/>
          </a:xfrm>
          <a:prstGeom prst="rect">
            <a:avLst/>
          </a:prstGeom>
        </p:spPr>
      </p:pic>
    </p:spTree>
    <p:extLst>
      <p:ext uri="{BB962C8B-B14F-4D97-AF65-F5344CB8AC3E}">
        <p14:creationId xmlns:p14="http://schemas.microsoft.com/office/powerpoint/2010/main" val="9250500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Goals and Outcomes">
    <p:spTree>
      <p:nvGrpSpPr>
        <p:cNvPr id="1" name=""/>
        <p:cNvGrpSpPr/>
        <p:nvPr/>
      </p:nvGrpSpPr>
      <p:grpSpPr>
        <a:xfrm>
          <a:off x="0" y="0"/>
          <a:ext cx="0" cy="0"/>
          <a:chOff x="0" y="0"/>
          <a:chExt cx="0" cy="0"/>
        </a:xfrm>
      </p:grpSpPr>
      <p:sp>
        <p:nvSpPr>
          <p:cNvPr id="2" name="Title 1"/>
          <p:cNvSpPr>
            <a:spLocks noGrp="1"/>
          </p:cNvSpPr>
          <p:nvPr>
            <p:ph type="title"/>
          </p:nvPr>
        </p:nvSpPr>
        <p:spPr>
          <a:xfrm>
            <a:off x="838200" y="52893"/>
            <a:ext cx="10515600" cy="1325563"/>
          </a:xfrm>
        </p:spPr>
        <p:txBody>
          <a:bodyPr>
            <a:normAutofit/>
          </a:bodyPr>
          <a:lstStyle>
            <a:lvl1pPr>
              <a:lnSpc>
                <a:spcPct val="100000"/>
              </a:lnSpc>
              <a:defRPr kumimoji="0" lang="en-US" sz="2500" b="1" i="0" u="none" strike="noStrike" cap="all" spc="0" normalizeH="0" baseline="0" dirty="0">
                <a:ln>
                  <a:noFill/>
                </a:ln>
                <a:solidFill>
                  <a:srgbClr val="000000"/>
                </a:solidFill>
                <a:effectLst/>
                <a:uFillTx/>
                <a:latin typeface="Helvetica"/>
                <a:ea typeface="Helvetica"/>
                <a:cs typeface="Helvetica"/>
                <a:sym typeface="Helvetica"/>
              </a:defRPr>
            </a:lvl1pPr>
          </a:lstStyle>
          <a:p>
            <a:r>
              <a:rPr lang="en-US" dirty="0" smtClean="0"/>
              <a:t>Click to edit Master title style</a:t>
            </a:r>
            <a:endParaRPr lang="en-US" dirty="0"/>
          </a:p>
        </p:txBody>
      </p:sp>
      <p:sp>
        <p:nvSpPr>
          <p:cNvPr id="5" name="The Picture slide"/>
          <p:cNvSpPr txBox="1"/>
          <p:nvPr/>
        </p:nvSpPr>
        <p:spPr>
          <a:xfrm>
            <a:off x="6727413" y="1829163"/>
            <a:ext cx="1304844" cy="359073"/>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t">
            <a:spAutoFit/>
          </a:bodyPr>
          <a:lstStyle>
            <a:lvl1pPr>
              <a:defRPr b="1">
                <a:latin typeface="Helvetica"/>
                <a:ea typeface="Helvetica"/>
                <a:cs typeface="Helvetica"/>
                <a:sym typeface="Helvetica"/>
              </a:defRPr>
            </a:lvl1pPr>
          </a:lstStyle>
          <a:p>
            <a:pPr algn="l"/>
            <a:r>
              <a:rPr lang="en-US" sz="2000" dirty="0" smtClean="0">
                <a:solidFill>
                  <a:schemeClr val="tx1">
                    <a:lumMod val="50000"/>
                    <a:lumOff val="50000"/>
                  </a:schemeClr>
                </a:solidFill>
              </a:rPr>
              <a:t>Outcomes</a:t>
            </a:r>
            <a:endParaRPr sz="2000" dirty="0">
              <a:solidFill>
                <a:schemeClr val="tx1">
                  <a:lumMod val="50000"/>
                  <a:lumOff val="50000"/>
                </a:schemeClr>
              </a:solidFill>
            </a:endParaRPr>
          </a:p>
        </p:txBody>
      </p:sp>
      <p:sp>
        <p:nvSpPr>
          <p:cNvPr id="7" name="The Picture slide"/>
          <p:cNvSpPr txBox="1"/>
          <p:nvPr/>
        </p:nvSpPr>
        <p:spPr>
          <a:xfrm>
            <a:off x="876055" y="1829163"/>
            <a:ext cx="763029" cy="359073"/>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t">
            <a:spAutoFit/>
          </a:bodyPr>
          <a:lstStyle>
            <a:lvl1pPr>
              <a:defRPr b="1">
                <a:latin typeface="Helvetica"/>
                <a:ea typeface="Helvetica"/>
                <a:cs typeface="Helvetica"/>
                <a:sym typeface="Helvetica"/>
              </a:defRPr>
            </a:lvl1pPr>
          </a:lstStyle>
          <a:p>
            <a:pPr algn="l"/>
            <a:r>
              <a:rPr lang="en-US" sz="2000" dirty="0" smtClean="0">
                <a:solidFill>
                  <a:schemeClr val="tx1">
                    <a:lumMod val="50000"/>
                    <a:lumOff val="50000"/>
                  </a:schemeClr>
                </a:solidFill>
              </a:rPr>
              <a:t>Goals</a:t>
            </a:r>
            <a:endParaRPr sz="2000" dirty="0">
              <a:solidFill>
                <a:schemeClr val="tx1">
                  <a:lumMod val="50000"/>
                  <a:lumOff val="50000"/>
                </a:schemeClr>
              </a:solidFill>
            </a:endParaRPr>
          </a:p>
        </p:txBody>
      </p:sp>
      <p:sp>
        <p:nvSpPr>
          <p:cNvPr id="8" name="Rectangle"/>
          <p:cNvSpPr/>
          <p:nvPr/>
        </p:nvSpPr>
        <p:spPr>
          <a:xfrm>
            <a:off x="876054" y="2221992"/>
            <a:ext cx="4719092" cy="63683"/>
          </a:xfrm>
          <a:prstGeom prst="rect">
            <a:avLst/>
          </a:prstGeom>
          <a:solidFill>
            <a:srgbClr val="FFD966"/>
          </a:solidFill>
          <a:ln w="12700">
            <a:miter lim="400000"/>
          </a:ln>
        </p:spPr>
        <p:txBody>
          <a:bodyPr lIns="25400" tIns="25400" rIns="25400" bIns="25400" anchor="ctr"/>
          <a:lstStyle/>
          <a:p>
            <a:pPr>
              <a:defRPr sz="3200">
                <a:solidFill>
                  <a:srgbClr val="FFFFFF"/>
                </a:solidFill>
                <a:latin typeface="Helvetica"/>
                <a:ea typeface="Helvetica"/>
                <a:cs typeface="Helvetica"/>
                <a:sym typeface="Helvetica"/>
              </a:defRPr>
            </a:pPr>
            <a:endParaRPr sz="1600"/>
          </a:p>
        </p:txBody>
      </p:sp>
      <p:sp>
        <p:nvSpPr>
          <p:cNvPr id="9" name="Rectangle"/>
          <p:cNvSpPr/>
          <p:nvPr/>
        </p:nvSpPr>
        <p:spPr>
          <a:xfrm>
            <a:off x="6727412" y="2224269"/>
            <a:ext cx="4719092" cy="63683"/>
          </a:xfrm>
          <a:prstGeom prst="rect">
            <a:avLst/>
          </a:prstGeom>
          <a:solidFill>
            <a:srgbClr val="FFD966"/>
          </a:solidFill>
          <a:ln w="12700">
            <a:miter lim="400000"/>
          </a:ln>
        </p:spPr>
        <p:txBody>
          <a:bodyPr lIns="25400" tIns="25400" rIns="25400" bIns="25400" anchor="ctr"/>
          <a:lstStyle/>
          <a:p>
            <a:pPr>
              <a:defRPr sz="3200">
                <a:solidFill>
                  <a:srgbClr val="FFFFFF"/>
                </a:solidFill>
                <a:latin typeface="Helvetica"/>
                <a:ea typeface="Helvetica"/>
                <a:cs typeface="Helvetica"/>
                <a:sym typeface="Helvetica"/>
              </a:defRPr>
            </a:pPr>
            <a:endParaRPr sz="1600"/>
          </a:p>
        </p:txBody>
      </p:sp>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10878637" y="5516189"/>
            <a:ext cx="1313365" cy="1341813"/>
          </a:xfrm>
          <a:prstGeom prst="rect">
            <a:avLst/>
          </a:prstGeom>
        </p:spPr>
      </p:pic>
      <p:sp>
        <p:nvSpPr>
          <p:cNvPr id="11" name="Text Placeholder 11"/>
          <p:cNvSpPr>
            <a:spLocks noGrp="1"/>
          </p:cNvSpPr>
          <p:nvPr>
            <p:ph type="body" sz="quarter" idx="10"/>
          </p:nvPr>
        </p:nvSpPr>
        <p:spPr>
          <a:xfrm>
            <a:off x="876054" y="2383269"/>
            <a:ext cx="4719092" cy="4474731"/>
          </a:xfrm>
        </p:spPr>
        <p:txBody>
          <a:bodyPr>
            <a:normAutofit/>
          </a:bodyPr>
          <a:lstStyle>
            <a:lvl1pPr>
              <a:lnSpc>
                <a:spcPct val="100000"/>
              </a:lnSpc>
              <a:spcBef>
                <a:spcPts val="0"/>
              </a:spcBef>
              <a:defRPr sz="1400" baseline="0"/>
            </a:lvl1pPr>
            <a:lvl2pPr marL="373063" indent="-144463">
              <a:defRPr sz="1200"/>
            </a:lvl2pPr>
            <a:lvl3pPr marL="571500" indent="-114300">
              <a:defRPr sz="900"/>
            </a:lvl3pPr>
            <a:lvl4pPr marL="800100" indent="-114300">
              <a:defRPr sz="800"/>
            </a:lvl4pPr>
            <a:lvl5pPr marL="1028700" indent="-114300">
              <a:defRPr sz="800"/>
            </a:lvl5pPr>
          </a:lstStyle>
          <a:p>
            <a:pPr lvl="0"/>
            <a:endParaRPr lang="en-US" dirty="0"/>
          </a:p>
        </p:txBody>
      </p:sp>
      <p:sp>
        <p:nvSpPr>
          <p:cNvPr id="12" name="Text Placeholder 11"/>
          <p:cNvSpPr>
            <a:spLocks noGrp="1"/>
          </p:cNvSpPr>
          <p:nvPr>
            <p:ph type="body" sz="quarter" idx="11"/>
          </p:nvPr>
        </p:nvSpPr>
        <p:spPr>
          <a:xfrm>
            <a:off x="6675120" y="2383269"/>
            <a:ext cx="4719092" cy="4474731"/>
          </a:xfrm>
        </p:spPr>
        <p:txBody>
          <a:bodyPr>
            <a:normAutofit/>
          </a:bodyPr>
          <a:lstStyle>
            <a:lvl1pPr>
              <a:lnSpc>
                <a:spcPct val="100000"/>
              </a:lnSpc>
              <a:spcBef>
                <a:spcPts val="0"/>
              </a:spcBef>
              <a:defRPr sz="1400" baseline="0"/>
            </a:lvl1pPr>
            <a:lvl2pPr marL="373063" indent="-144463">
              <a:defRPr sz="1200"/>
            </a:lvl2pPr>
            <a:lvl3pPr marL="571500" indent="-114300">
              <a:defRPr sz="900"/>
            </a:lvl3pPr>
            <a:lvl4pPr marL="800100" indent="-114300">
              <a:defRPr sz="800"/>
            </a:lvl4pPr>
            <a:lvl5pPr marL="1028700" indent="-114300">
              <a:defRPr sz="800"/>
            </a:lvl5pPr>
          </a:lstStyle>
          <a:p>
            <a:pPr lvl="0"/>
            <a:endParaRPr lang="en-US" dirty="0"/>
          </a:p>
        </p:txBody>
      </p:sp>
    </p:spTree>
    <p:extLst>
      <p:ext uri="{BB962C8B-B14F-4D97-AF65-F5344CB8AC3E}">
        <p14:creationId xmlns:p14="http://schemas.microsoft.com/office/powerpoint/2010/main" val="1884167434"/>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9"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839789"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838200" y="6356351"/>
            <a:ext cx="2743200" cy="365125"/>
          </a:xfrm>
          <a:prstGeom prst="rect">
            <a:avLst/>
          </a:prstGeom>
        </p:spPr>
        <p:txBody>
          <a:bodyPr/>
          <a:lstStyle/>
          <a:p>
            <a:endParaRPr lang="en-US"/>
          </a:p>
        </p:txBody>
      </p:sp>
      <p:sp>
        <p:nvSpPr>
          <p:cNvPr id="6" name="Footer Placeholder 5"/>
          <p:cNvSpPr>
            <a:spLocks noGrp="1"/>
          </p:cNvSpPr>
          <p:nvPr>
            <p:ph type="ftr" sz="quarter" idx="11"/>
          </p:nvPr>
        </p:nvSpPr>
        <p:spPr>
          <a:xfrm>
            <a:off x="4038600" y="6356351"/>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1"/>
            <a:ext cx="2743200" cy="365125"/>
          </a:xfrm>
          <a:prstGeom prst="rect">
            <a:avLst/>
          </a:prstGeom>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62238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xfrm>
            <a:off x="8610600" y="6356351"/>
            <a:ext cx="2743200" cy="365125"/>
          </a:xfrm>
          <a:prstGeom prst="rect">
            <a:avLst/>
          </a:prstGeom>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128870358"/>
      </p:ext>
    </p:extLst>
  </p:cSld>
  <p:clrMapOvr>
    <a:masterClrMapping/>
  </p:clrMapOvr>
  <p:transition spd="med"/>
  <p:timing>
    <p:tnLst>
      <p:par>
        <p:cTn id="1" dur="indefinite" restart="never" nodeType="tmRoot"/>
      </p:par>
    </p:tnLst>
  </p:timing>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4168966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7" r:id="rId4"/>
    <p:sldLayoutId id="2147483678" r:id="rId5"/>
    <p:sldLayoutId id="2147483679" r:id="rId6"/>
    <p:sldLayoutId id="2147483680" r:id="rId7"/>
    <p:sldLayoutId id="2147483681" r:id="rId8"/>
    <p:sldLayoutId id="2147483682" r:id="rId9"/>
    <p:sldLayoutId id="2147483684" r:id="rId10"/>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31520" y="5303520"/>
            <a:ext cx="10515600" cy="693738"/>
          </a:xfrm>
        </p:spPr>
        <p:txBody>
          <a:bodyPr/>
          <a:lstStyle/>
          <a:p>
            <a:pPr algn="ctr">
              <a:lnSpc>
                <a:spcPct val="100000"/>
              </a:lnSpc>
              <a:spcBef>
                <a:spcPts val="0"/>
              </a:spcBef>
            </a:pPr>
            <a:r>
              <a:rPr lang="en-US" sz="4000" dirty="0" smtClean="0"/>
              <a:t>World Building:</a:t>
            </a:r>
          </a:p>
          <a:p>
            <a:pPr algn="ctr">
              <a:lnSpc>
                <a:spcPct val="100000"/>
              </a:lnSpc>
              <a:spcBef>
                <a:spcPts val="0"/>
              </a:spcBef>
            </a:pPr>
            <a:r>
              <a:rPr lang="en-US" sz="4000" dirty="0" smtClean="0"/>
              <a:t>The Anatomy of a Level</a:t>
            </a:r>
            <a:endParaRPr lang="en-US" sz="4000" dirty="0"/>
          </a:p>
        </p:txBody>
      </p:sp>
      <p:sp>
        <p:nvSpPr>
          <p:cNvPr id="3" name="Text Placeholder 2"/>
          <p:cNvSpPr>
            <a:spLocks noGrp="1"/>
          </p:cNvSpPr>
          <p:nvPr>
            <p:ph type="body" sz="quarter" idx="11"/>
          </p:nvPr>
        </p:nvSpPr>
        <p:spPr>
          <a:xfrm>
            <a:off x="731520" y="3383280"/>
            <a:ext cx="10515600" cy="1875380"/>
          </a:xfrm>
        </p:spPr>
        <p:txBody>
          <a:bodyPr/>
          <a:lstStyle/>
          <a:p>
            <a:r>
              <a:rPr lang="en-US" dirty="0" smtClean="0"/>
              <a:t>hour 9</a:t>
            </a:r>
            <a:endParaRPr lang="en-US" dirty="0"/>
          </a:p>
        </p:txBody>
      </p:sp>
    </p:spTree>
    <p:extLst>
      <p:ext uri="{BB962C8B-B14F-4D97-AF65-F5344CB8AC3E}">
        <p14:creationId xmlns:p14="http://schemas.microsoft.com/office/powerpoint/2010/main" val="273812764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Floor ACTOR</a:t>
            </a:r>
            <a:endParaRPr lang="en-US" dirty="0"/>
          </a:p>
        </p:txBody>
      </p:sp>
      <p:pic>
        <p:nvPicPr>
          <p:cNvPr id="5" name="Content Placeholder 4">
            <a:extLst>
              <a:ext uri="{FF2B5EF4-FFF2-40B4-BE49-F238E27FC236}">
                <a16:creationId xmlns:a16="http://schemas.microsoft.com/office/drawing/2014/main" xmlns="" id="{5A39FACD-CF33-483C-AB55-1518F86681C6}"/>
              </a:ext>
            </a:extLst>
          </p:cNvPr>
          <p:cNvPicPr>
            <a:picLocks noGrp="1" noChangeAspect="1"/>
          </p:cNvPicPr>
          <p:nvPr>
            <p:ph idx="1"/>
          </p:nvPr>
        </p:nvPicPr>
        <p:blipFill>
          <a:blip r:embed="rId2"/>
          <a:stretch>
            <a:fillRect/>
          </a:stretch>
        </p:blipFill>
        <p:spPr>
          <a:xfrm>
            <a:off x="6064250" y="1564413"/>
            <a:ext cx="6127750" cy="3729173"/>
          </a:xfrm>
        </p:spPr>
      </p:pic>
      <p:sp>
        <p:nvSpPr>
          <p:cNvPr id="4" name="Text Placeholder 3"/>
          <p:cNvSpPr>
            <a:spLocks noGrp="1"/>
          </p:cNvSpPr>
          <p:nvPr>
            <p:ph type="body" sz="quarter" idx="10"/>
          </p:nvPr>
        </p:nvSpPr>
        <p:spPr/>
        <p:txBody>
          <a:bodyPr/>
          <a:lstStyle/>
          <a:p>
            <a:r>
              <a:rPr lang="en-US" dirty="0"/>
              <a:t>In the default Level, there is a Static Mesh Actor called Floor.</a:t>
            </a:r>
          </a:p>
          <a:p>
            <a:r>
              <a:rPr lang="en-US" dirty="0"/>
              <a:t> </a:t>
            </a:r>
          </a:p>
          <a:p>
            <a:r>
              <a:rPr lang="en-US" dirty="0"/>
              <a:t>If a player’s Pawn Actor spawns into a Level and there is no floor, the Pawn will fall indefinitely.</a:t>
            </a:r>
          </a:p>
          <a:p>
            <a:r>
              <a:rPr lang="en-US" dirty="0"/>
              <a:t> </a:t>
            </a:r>
          </a:p>
          <a:p>
            <a:pPr>
              <a:spcAft>
                <a:spcPts val="1200"/>
              </a:spcAft>
            </a:pPr>
            <a:r>
              <a:rPr lang="en-US" dirty="0"/>
              <a:t>Ground planes can be any of the following</a:t>
            </a:r>
            <a:r>
              <a:rPr lang="en-US" dirty="0" smtClean="0">
                <a:sym typeface="Calibri"/>
              </a:rPr>
              <a:t>:</a:t>
            </a:r>
            <a:endParaRPr lang="en-US" dirty="0">
              <a:sym typeface="Calibri"/>
            </a:endParaRPr>
          </a:p>
          <a:p>
            <a:pPr marL="228600" indent="-228600">
              <a:spcAft>
                <a:spcPts val="400"/>
              </a:spcAft>
              <a:buFont typeface="Arial" panose="020B0604020202020204" pitchFamily="34" charset="0"/>
              <a:buChar char="•"/>
            </a:pPr>
            <a:r>
              <a:rPr lang="en-US" dirty="0"/>
              <a:t>Static Mesh </a:t>
            </a:r>
            <a:r>
              <a:rPr lang="en-US" dirty="0" smtClean="0"/>
              <a:t>Actors</a:t>
            </a:r>
          </a:p>
          <a:p>
            <a:pPr marL="228600" indent="-228600">
              <a:spcAft>
                <a:spcPts val="400"/>
              </a:spcAft>
              <a:buFont typeface="Arial" panose="020B0604020202020204" pitchFamily="34" charset="0"/>
              <a:buChar char="•"/>
            </a:pPr>
            <a:r>
              <a:rPr lang="en-US" dirty="0" smtClean="0">
                <a:sym typeface="Calibri"/>
              </a:rPr>
              <a:t>Terrain Actors</a:t>
            </a:r>
          </a:p>
          <a:p>
            <a:pPr marL="228600" indent="-228600">
              <a:buFont typeface="Arial" panose="020B0604020202020204" pitchFamily="34" charset="0"/>
              <a:buChar char="•"/>
            </a:pPr>
            <a:r>
              <a:rPr lang="en-US" dirty="0" smtClean="0">
                <a:sym typeface="Calibri"/>
              </a:rPr>
              <a:t>Additive BSP Brush Actors</a:t>
            </a:r>
          </a:p>
          <a:p>
            <a:endParaRPr lang="en-US" dirty="0"/>
          </a:p>
        </p:txBody>
      </p:sp>
    </p:spTree>
    <p:extLst>
      <p:ext uri="{BB962C8B-B14F-4D97-AF65-F5344CB8AC3E}">
        <p14:creationId xmlns:p14="http://schemas.microsoft.com/office/powerpoint/2010/main" val="5470669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Directional Light Actor</a:t>
            </a:r>
            <a:endParaRPr lang="en-US" dirty="0"/>
          </a:p>
        </p:txBody>
      </p:sp>
      <p:pic>
        <p:nvPicPr>
          <p:cNvPr id="5" name="Content Placeholder 4">
            <a:extLst>
              <a:ext uri="{FF2B5EF4-FFF2-40B4-BE49-F238E27FC236}">
                <a16:creationId xmlns:a16="http://schemas.microsoft.com/office/drawing/2014/main" xmlns="" id="{C3D1FC6F-440A-4B04-85C8-FDEBDFE81858}"/>
              </a:ext>
            </a:extLst>
          </p:cNvPr>
          <p:cNvPicPr>
            <a:picLocks noGrp="1" noChangeAspect="1"/>
          </p:cNvPicPr>
          <p:nvPr>
            <p:ph idx="1"/>
          </p:nvPr>
        </p:nvPicPr>
        <p:blipFill>
          <a:blip r:embed="rId2"/>
          <a:stretch>
            <a:fillRect/>
          </a:stretch>
        </p:blipFill>
        <p:spPr>
          <a:xfrm>
            <a:off x="6064250" y="1155009"/>
            <a:ext cx="6127750" cy="4547982"/>
          </a:xfrm>
        </p:spPr>
      </p:pic>
      <p:sp>
        <p:nvSpPr>
          <p:cNvPr id="4" name="Text Placeholder 3"/>
          <p:cNvSpPr>
            <a:spLocks noGrp="1"/>
          </p:cNvSpPr>
          <p:nvPr>
            <p:ph type="body" sz="quarter" idx="10"/>
          </p:nvPr>
        </p:nvSpPr>
        <p:spPr/>
        <p:txBody>
          <a:bodyPr/>
          <a:lstStyle/>
          <a:p>
            <a:r>
              <a:rPr lang="en-US" dirty="0"/>
              <a:t>The location of the Directional Light Actor does not matter, just its orientation/rotation.</a:t>
            </a:r>
          </a:p>
          <a:p>
            <a:r>
              <a:rPr lang="en-US" dirty="0"/>
              <a:t> </a:t>
            </a:r>
          </a:p>
          <a:p>
            <a:r>
              <a:rPr lang="en-US" dirty="0"/>
              <a:t>The Directional Light Actor is located in the Modes panel under the </a:t>
            </a:r>
            <a:r>
              <a:rPr lang="en-US" dirty="0" smtClean="0"/>
              <a:t>Lights </a:t>
            </a:r>
            <a:r>
              <a:rPr lang="en-US" dirty="0"/>
              <a:t>category.</a:t>
            </a:r>
          </a:p>
          <a:p>
            <a:r>
              <a:rPr lang="en-US" dirty="0"/>
              <a:t> </a:t>
            </a:r>
          </a:p>
          <a:p>
            <a:r>
              <a:rPr lang="en-US" dirty="0"/>
              <a:t>Even when working with an interior scene, it is a good idea to have a Directional Light Actor in your Level to simulate sunlight</a:t>
            </a:r>
            <a:r>
              <a:rPr lang="en-US" dirty="0" smtClean="0">
                <a:sym typeface="Calibri"/>
              </a:rPr>
              <a:t>. </a:t>
            </a:r>
          </a:p>
          <a:p>
            <a:endParaRPr lang="en-US" dirty="0"/>
          </a:p>
        </p:txBody>
      </p:sp>
    </p:spTree>
    <p:extLst>
      <p:ext uri="{BB962C8B-B14F-4D97-AF65-F5344CB8AC3E}">
        <p14:creationId xmlns:p14="http://schemas.microsoft.com/office/powerpoint/2010/main" val="24342670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Player Start Actor</a:t>
            </a:r>
            <a:endParaRPr lang="en-US" dirty="0"/>
          </a:p>
        </p:txBody>
      </p:sp>
      <p:pic>
        <p:nvPicPr>
          <p:cNvPr id="5" name="Content Placeholder 4">
            <a:extLst>
              <a:ext uri="{FF2B5EF4-FFF2-40B4-BE49-F238E27FC236}">
                <a16:creationId xmlns:a16="http://schemas.microsoft.com/office/drawing/2014/main" xmlns="" id="{CAF78965-447E-462A-AD85-E291B41171EB}"/>
              </a:ext>
            </a:extLst>
          </p:cNvPr>
          <p:cNvPicPr>
            <a:picLocks noGrp="1" noChangeAspect="1"/>
          </p:cNvPicPr>
          <p:nvPr>
            <p:ph idx="1"/>
          </p:nvPr>
        </p:nvPicPr>
        <p:blipFill>
          <a:blip r:embed="rId2"/>
          <a:stretch>
            <a:fillRect/>
          </a:stretch>
        </p:blipFill>
        <p:spPr>
          <a:xfrm>
            <a:off x="6064250" y="267749"/>
            <a:ext cx="6127750" cy="6322502"/>
          </a:xfrm>
        </p:spPr>
      </p:pic>
      <p:sp>
        <p:nvSpPr>
          <p:cNvPr id="4" name="Text Placeholder 3"/>
          <p:cNvSpPr>
            <a:spLocks noGrp="1"/>
          </p:cNvSpPr>
          <p:nvPr>
            <p:ph type="body" sz="quarter" idx="10"/>
          </p:nvPr>
        </p:nvSpPr>
        <p:spPr/>
        <p:txBody>
          <a:bodyPr/>
          <a:lstStyle/>
          <a:p>
            <a:r>
              <a:rPr lang="en-US" dirty="0"/>
              <a:t>The Player Start Actor is used to define where the player’s Pawn will spawn into the world.</a:t>
            </a:r>
          </a:p>
          <a:p>
            <a:r>
              <a:rPr lang="en-US" dirty="0"/>
              <a:t> </a:t>
            </a:r>
          </a:p>
          <a:p>
            <a:r>
              <a:rPr lang="en-US" dirty="0"/>
              <a:t>If a Level does not have a Player Start, the player’s Pawn will attempt to spawn in at the 0,0,0 coordinates.</a:t>
            </a:r>
          </a:p>
          <a:p>
            <a:r>
              <a:rPr lang="en-US" dirty="0"/>
              <a:t> </a:t>
            </a:r>
          </a:p>
          <a:p>
            <a:r>
              <a:rPr lang="en-US" dirty="0"/>
              <a:t>The Player Start Actor is located in the Modes panel under the Basic category</a:t>
            </a:r>
            <a:r>
              <a:rPr lang="en-US" dirty="0" smtClean="0"/>
              <a:t>.</a:t>
            </a:r>
          </a:p>
          <a:p>
            <a:endParaRPr lang="en-US" dirty="0"/>
          </a:p>
        </p:txBody>
      </p:sp>
    </p:spTree>
    <p:extLst>
      <p:ext uri="{BB962C8B-B14F-4D97-AF65-F5344CB8AC3E}">
        <p14:creationId xmlns:p14="http://schemas.microsoft.com/office/powerpoint/2010/main" val="397373108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Player Start actor</a:t>
            </a:r>
            <a:endParaRPr lang="en-US" dirty="0"/>
          </a:p>
        </p:txBody>
      </p:sp>
      <p:pic>
        <p:nvPicPr>
          <p:cNvPr id="5" name="Content Placeholder 4" descr="A screenshot of a cell phone&#10;&#10;Description generated with very high confidence">
            <a:extLst>
              <a:ext uri="{FF2B5EF4-FFF2-40B4-BE49-F238E27FC236}">
                <a16:creationId xmlns:a16="http://schemas.microsoft.com/office/drawing/2014/main" xmlns="" id="{75BBCC26-AC40-4058-98AC-AD90C940B59F}"/>
              </a:ext>
            </a:extLst>
          </p:cNvPr>
          <p:cNvPicPr>
            <a:picLocks noGrp="1" noChangeAspect="1"/>
          </p:cNvPicPr>
          <p:nvPr>
            <p:ph idx="1"/>
          </p:nvPr>
        </p:nvPicPr>
        <p:blipFill>
          <a:blip r:embed="rId2"/>
          <a:stretch>
            <a:fillRect/>
          </a:stretch>
        </p:blipFill>
        <p:spPr>
          <a:xfrm>
            <a:off x="7908916" y="376215"/>
            <a:ext cx="2438418" cy="6105570"/>
          </a:xfrm>
        </p:spPr>
      </p:pic>
      <p:sp>
        <p:nvSpPr>
          <p:cNvPr id="4" name="Text Placeholder 3"/>
          <p:cNvSpPr>
            <a:spLocks noGrp="1"/>
          </p:cNvSpPr>
          <p:nvPr>
            <p:ph type="body" sz="quarter" idx="10"/>
          </p:nvPr>
        </p:nvSpPr>
        <p:spPr/>
        <p:txBody>
          <a:bodyPr/>
          <a:lstStyle/>
          <a:p>
            <a:r>
              <a:rPr lang="en-US" dirty="0"/>
              <a:t>When working with and playtesting your Level, you may not want to start at the Player Start location.</a:t>
            </a:r>
          </a:p>
          <a:p>
            <a:r>
              <a:rPr lang="en-US" dirty="0"/>
              <a:t> </a:t>
            </a:r>
          </a:p>
          <a:p>
            <a:r>
              <a:rPr lang="en-US" dirty="0"/>
              <a:t>You can choose a different location by right-clicking in the Editor Viewport and using the Play </a:t>
            </a:r>
            <a:r>
              <a:rPr lang="en-US" dirty="0" smtClean="0"/>
              <a:t>From </a:t>
            </a:r>
            <a:r>
              <a:rPr lang="en-US" dirty="0"/>
              <a:t>Here option</a:t>
            </a:r>
            <a:r>
              <a:rPr lang="en-US" dirty="0" smtClean="0"/>
              <a:t>.</a:t>
            </a:r>
          </a:p>
          <a:p>
            <a:endParaRPr lang="en-US" dirty="0" smtClean="0"/>
          </a:p>
          <a:p>
            <a:endParaRPr lang="en-US" dirty="0"/>
          </a:p>
        </p:txBody>
      </p:sp>
    </p:spTree>
    <p:extLst>
      <p:ext uri="{BB962C8B-B14F-4D97-AF65-F5344CB8AC3E}">
        <p14:creationId xmlns:p14="http://schemas.microsoft.com/office/powerpoint/2010/main" val="1076885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Player Start ACTOR</a:t>
            </a:r>
            <a:endParaRPr lang="en-US" dirty="0"/>
          </a:p>
        </p:txBody>
      </p:sp>
      <p:pic>
        <p:nvPicPr>
          <p:cNvPr id="6" name="Content Placeholder 5">
            <a:extLst>
              <a:ext uri="{FF2B5EF4-FFF2-40B4-BE49-F238E27FC236}">
                <a16:creationId xmlns:a16="http://schemas.microsoft.com/office/drawing/2014/main" xmlns="" id="{B4110548-DB1B-434B-819C-BFABF67ED2CA}"/>
              </a:ext>
            </a:extLst>
          </p:cNvPr>
          <p:cNvPicPr>
            <a:picLocks noGrp="1" noChangeAspect="1"/>
          </p:cNvPicPr>
          <p:nvPr>
            <p:ph idx="1"/>
          </p:nvPr>
        </p:nvPicPr>
        <p:blipFill>
          <a:blip r:embed="rId2"/>
          <a:stretch>
            <a:fillRect/>
          </a:stretch>
        </p:blipFill>
        <p:spPr>
          <a:xfrm>
            <a:off x="6064250" y="550427"/>
            <a:ext cx="6127750" cy="5757145"/>
          </a:xfrm>
        </p:spPr>
      </p:pic>
      <p:sp>
        <p:nvSpPr>
          <p:cNvPr id="4" name="Text Placeholder 3"/>
          <p:cNvSpPr>
            <a:spLocks noGrp="1"/>
          </p:cNvSpPr>
          <p:nvPr>
            <p:ph type="body" sz="quarter" idx="10"/>
          </p:nvPr>
        </p:nvSpPr>
        <p:spPr/>
        <p:txBody>
          <a:bodyPr/>
          <a:lstStyle/>
          <a:p>
            <a:r>
              <a:rPr lang="en-US" dirty="0"/>
              <a:t>Sometimes your Player Start icon might change from an icon of a controller to an icon that says “</a:t>
            </a:r>
            <a:r>
              <a:rPr lang="en-US" dirty="0" err="1"/>
              <a:t>BADsize</a:t>
            </a:r>
            <a:r>
              <a:rPr lang="en-US" dirty="0"/>
              <a:t>”.</a:t>
            </a:r>
          </a:p>
          <a:p>
            <a:r>
              <a:rPr lang="en-US" dirty="0"/>
              <a:t> </a:t>
            </a:r>
          </a:p>
          <a:p>
            <a:r>
              <a:rPr lang="en-US" dirty="0"/>
              <a:t>This happens because the Player Start Actor’s collision hull is intersecting with another Actor’s collision hull.</a:t>
            </a:r>
          </a:p>
          <a:p>
            <a:r>
              <a:rPr lang="en-US" dirty="0"/>
              <a:t> </a:t>
            </a:r>
          </a:p>
          <a:p>
            <a:r>
              <a:rPr lang="en-US" dirty="0"/>
              <a:t>All you need to do is move your Player Start around in the world until it is not intersecting anything in the scene</a:t>
            </a:r>
            <a:r>
              <a:rPr lang="en-US" dirty="0" smtClean="0"/>
              <a:t>. </a:t>
            </a:r>
            <a:endParaRPr lang="en-US" dirty="0"/>
          </a:p>
        </p:txBody>
      </p:sp>
    </p:spTree>
    <p:extLst>
      <p:ext uri="{BB962C8B-B14F-4D97-AF65-F5344CB8AC3E}">
        <p14:creationId xmlns:p14="http://schemas.microsoft.com/office/powerpoint/2010/main" val="126233740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434729" y="734938"/>
            <a:ext cx="3547872" cy="1452547"/>
          </a:xfrm>
        </p:spPr>
        <p:txBody>
          <a:bodyPr>
            <a:noAutofit/>
          </a:bodyPr>
          <a:lstStyle/>
          <a:p>
            <a:r>
              <a:rPr lang="en-US" dirty="0"/>
              <a:t>Can you Have multiple Player Start </a:t>
            </a:r>
            <a:r>
              <a:rPr lang="en-US" dirty="0" smtClean="0"/>
              <a:t>Actors?</a:t>
            </a:r>
            <a:endParaRPr lang="en-US" dirty="0"/>
          </a:p>
        </p:txBody>
      </p:sp>
      <p:sp>
        <p:nvSpPr>
          <p:cNvPr id="3" name="Text Placeholder 2"/>
          <p:cNvSpPr>
            <a:spLocks noGrp="1"/>
          </p:cNvSpPr>
          <p:nvPr>
            <p:ph type="body" sz="quarter" idx="12"/>
          </p:nvPr>
        </p:nvSpPr>
        <p:spPr/>
        <p:txBody>
          <a:bodyPr/>
          <a:lstStyle/>
          <a:p>
            <a:pPr lvl="0">
              <a:spcBef>
                <a:spcPts val="0"/>
              </a:spcBef>
              <a:buSzPct val="25000"/>
            </a:pPr>
            <a:r>
              <a:rPr lang="en-US" dirty="0" smtClean="0">
                <a:solidFill>
                  <a:srgbClr val="434343"/>
                </a:solidFill>
                <a:ea typeface="Calibri"/>
                <a:cs typeface="Calibri"/>
                <a:sym typeface="Calibri"/>
              </a:rPr>
              <a:t>Yes!</a:t>
            </a:r>
          </a:p>
          <a:p>
            <a:pPr lvl="0">
              <a:spcBef>
                <a:spcPts val="0"/>
              </a:spcBef>
              <a:buSzPct val="25000"/>
            </a:pPr>
            <a:endParaRPr lang="en-US" dirty="0" smtClean="0">
              <a:solidFill>
                <a:srgbClr val="434343"/>
              </a:solidFill>
              <a:ea typeface="Calibri"/>
              <a:cs typeface="Calibri"/>
              <a:sym typeface="Calibri"/>
            </a:endParaRPr>
          </a:p>
          <a:p>
            <a:pPr lvl="0">
              <a:buSzPct val="25000"/>
            </a:pPr>
            <a:r>
              <a:rPr lang="en-US" dirty="0"/>
              <a:t>For example, if you are working on a multiplayer </a:t>
            </a:r>
            <a:r>
              <a:rPr lang="en-US" dirty="0" err="1"/>
              <a:t>deathmatch</a:t>
            </a:r>
            <a:r>
              <a:rPr lang="en-US" dirty="0"/>
              <a:t> Level, you will need multiple Player Start Actors, or if you are creating a respawn system for a single-player Level, you might use multiple Player Start Actors</a:t>
            </a:r>
            <a:r>
              <a:rPr lang="en-US" dirty="0" smtClean="0">
                <a:solidFill>
                  <a:srgbClr val="434343"/>
                </a:solidFill>
                <a:ea typeface="Calibri"/>
                <a:cs typeface="Calibri"/>
                <a:sym typeface="Calibri"/>
              </a:rPr>
              <a:t>.</a:t>
            </a:r>
          </a:p>
          <a:p>
            <a:pPr lvl="0">
              <a:buSzPct val="25000"/>
            </a:pPr>
            <a:endParaRPr lang="en-US" dirty="0" smtClean="0">
              <a:solidFill>
                <a:srgbClr val="434343"/>
              </a:solidFill>
              <a:ea typeface="Calibri"/>
              <a:cs typeface="Calibri"/>
              <a:sym typeface="Calibri"/>
            </a:endParaRPr>
          </a:p>
          <a:p>
            <a:pPr lvl="0">
              <a:spcBef>
                <a:spcPts val="0"/>
              </a:spcBef>
              <a:buSzPct val="25000"/>
            </a:pPr>
            <a:endParaRPr lang="en-US" i="1" dirty="0">
              <a:solidFill>
                <a:srgbClr val="434343"/>
              </a:solidFill>
              <a:ea typeface="Calibri"/>
              <a:cs typeface="Calibri"/>
              <a:sym typeface="Calibri"/>
            </a:endParaRPr>
          </a:p>
          <a:p>
            <a:pPr lvl="0">
              <a:buSzPct val="25000"/>
            </a:pPr>
            <a:r>
              <a:rPr lang="en-US" b="1" i="1" dirty="0"/>
              <a:t>Note</a:t>
            </a:r>
            <a:r>
              <a:rPr lang="en-US" i="1" dirty="0"/>
              <a:t>: Both of these examples will require a little bit of Blueprint scripting to function</a:t>
            </a:r>
            <a:r>
              <a:rPr lang="en-US" i="1" dirty="0" smtClean="0">
                <a:solidFill>
                  <a:srgbClr val="434343"/>
                </a:solidFill>
                <a:ea typeface="Calibri"/>
                <a:cs typeface="Calibri"/>
                <a:sym typeface="Calibri"/>
              </a:rPr>
              <a:t>.</a:t>
            </a:r>
            <a:endParaRPr lang="en-US" i="1" dirty="0">
              <a:solidFill>
                <a:srgbClr val="434343"/>
              </a:solidFill>
              <a:ea typeface="Calibri"/>
              <a:cs typeface="Calibri"/>
              <a:sym typeface="Calibri"/>
            </a:endParaRPr>
          </a:p>
          <a:p>
            <a:pPr lvl="0">
              <a:spcBef>
                <a:spcPts val="0"/>
              </a:spcBef>
            </a:pPr>
            <a:endParaRPr lang="en-US" dirty="0">
              <a:solidFill>
                <a:srgbClr val="434343"/>
              </a:solidFill>
              <a:ea typeface="Calibri"/>
              <a:cs typeface="Calibri"/>
              <a:sym typeface="Calibri"/>
            </a:endParaRPr>
          </a:p>
          <a:p>
            <a:endParaRPr lang="en-US" dirty="0"/>
          </a:p>
        </p:txBody>
      </p:sp>
    </p:spTree>
    <p:extLst>
      <p:ext uri="{BB962C8B-B14F-4D97-AF65-F5344CB8AC3E}">
        <p14:creationId xmlns:p14="http://schemas.microsoft.com/office/powerpoint/2010/main" val="247473394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4473963" cy="2182762"/>
          </a:xfrm>
        </p:spPr>
        <p:txBody>
          <a:bodyPr/>
          <a:lstStyle/>
          <a:p>
            <a:r>
              <a:rPr lang="en-US" dirty="0"/>
              <a:t>Sky Sphere </a:t>
            </a:r>
            <a:r>
              <a:rPr lang="en-US" dirty="0" smtClean="0"/>
              <a:t/>
            </a:r>
            <a:br>
              <a:rPr lang="en-US" dirty="0" smtClean="0"/>
            </a:br>
            <a:r>
              <a:rPr lang="en-US" dirty="0" smtClean="0"/>
              <a:t>Blueprint Actor</a:t>
            </a:r>
            <a:endParaRPr lang="en-US" dirty="0"/>
          </a:p>
        </p:txBody>
      </p:sp>
      <p:sp>
        <p:nvSpPr>
          <p:cNvPr id="4" name="Text Placeholder 3"/>
          <p:cNvSpPr>
            <a:spLocks noGrp="1"/>
          </p:cNvSpPr>
          <p:nvPr>
            <p:ph type="body" sz="quarter" idx="10"/>
          </p:nvPr>
        </p:nvSpPr>
        <p:spPr/>
        <p:txBody>
          <a:bodyPr/>
          <a:lstStyle/>
          <a:p>
            <a:r>
              <a:rPr lang="en-US" dirty="0"/>
              <a:t>The final Actor listed in the World Outliner of a default Level is the Sky Sphere </a:t>
            </a:r>
            <a:r>
              <a:rPr lang="en-US" dirty="0" smtClean="0"/>
              <a:t>Blueprint Actor</a:t>
            </a:r>
            <a:r>
              <a:rPr lang="en-US" dirty="0"/>
              <a:t>. It is a Blueprint Actor with a Static Mesh component that references a sphere whose </a:t>
            </a:r>
            <a:r>
              <a:rPr lang="en-US" dirty="0" smtClean="0"/>
              <a:t>vertex </a:t>
            </a:r>
            <a:r>
              <a:rPr lang="en-US" dirty="0" err="1" smtClean="0"/>
              <a:t>normals</a:t>
            </a:r>
            <a:r>
              <a:rPr lang="en-US" dirty="0" smtClean="0"/>
              <a:t> </a:t>
            </a:r>
            <a:r>
              <a:rPr lang="en-US" dirty="0"/>
              <a:t>are flipped and facing </a:t>
            </a:r>
            <a:r>
              <a:rPr lang="en-US" dirty="0" smtClean="0"/>
              <a:t>inward. </a:t>
            </a:r>
            <a:endParaRPr lang="en-US" dirty="0"/>
          </a:p>
          <a:p>
            <a:endParaRPr lang="en-US" dirty="0"/>
          </a:p>
        </p:txBody>
      </p:sp>
      <p:pic>
        <p:nvPicPr>
          <p:cNvPr id="5" name="Content Placeholder 4">
            <a:extLst>
              <a:ext uri="{FF2B5EF4-FFF2-40B4-BE49-F238E27FC236}">
                <a16:creationId xmlns:a16="http://schemas.microsoft.com/office/drawing/2014/main" xmlns="" id="{B4110548-DB1B-434B-819C-BFABF67ED2CA}"/>
              </a:ext>
            </a:extLst>
          </p:cNvPr>
          <p:cNvPicPr>
            <a:picLocks noGrp="1" noChangeAspect="1"/>
          </p:cNvPicPr>
          <p:nvPr>
            <p:ph idx="1"/>
          </p:nvPr>
        </p:nvPicPr>
        <p:blipFill>
          <a:blip r:embed="rId2"/>
          <a:stretch>
            <a:fillRect/>
          </a:stretch>
        </p:blipFill>
        <p:spPr>
          <a:xfrm>
            <a:off x="6064250" y="1391545"/>
            <a:ext cx="6127750" cy="4074909"/>
          </a:xfrm>
          <a:prstGeom prst="rect">
            <a:avLst/>
          </a:prstGeom>
        </p:spPr>
      </p:pic>
    </p:spTree>
    <p:extLst>
      <p:ext uri="{BB962C8B-B14F-4D97-AF65-F5344CB8AC3E}">
        <p14:creationId xmlns:p14="http://schemas.microsoft.com/office/powerpoint/2010/main" val="344745274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4473963" cy="2182762"/>
          </a:xfrm>
        </p:spPr>
        <p:txBody>
          <a:bodyPr/>
          <a:lstStyle/>
          <a:p>
            <a:r>
              <a:rPr lang="en-US" dirty="0"/>
              <a:t>Sky Sphere </a:t>
            </a:r>
            <a:r>
              <a:rPr lang="en-US" dirty="0" smtClean="0"/>
              <a:t/>
            </a:r>
            <a:br>
              <a:rPr lang="en-US" dirty="0" smtClean="0"/>
            </a:br>
            <a:r>
              <a:rPr lang="en-US" dirty="0" smtClean="0"/>
              <a:t>Blueprint Actor</a:t>
            </a:r>
            <a:endParaRPr lang="en-US" dirty="0"/>
          </a:p>
        </p:txBody>
      </p:sp>
      <p:sp>
        <p:nvSpPr>
          <p:cNvPr id="4" name="Text Placeholder 3"/>
          <p:cNvSpPr>
            <a:spLocks noGrp="1"/>
          </p:cNvSpPr>
          <p:nvPr>
            <p:ph type="body" sz="quarter" idx="10"/>
          </p:nvPr>
        </p:nvSpPr>
        <p:spPr/>
        <p:txBody>
          <a:bodyPr/>
          <a:lstStyle/>
          <a:p>
            <a:r>
              <a:rPr lang="en-US" dirty="0"/>
              <a:t>The Sky Sphere Blueprint Actor works with a Material asset called M_Sky_Panning_Clouds2 and the Directional Light Actor in the Level to create a sky with clouds and a sun disk.</a:t>
            </a:r>
          </a:p>
          <a:p>
            <a:r>
              <a:rPr lang="en-US" dirty="0"/>
              <a:t> </a:t>
            </a:r>
          </a:p>
          <a:p>
            <a:r>
              <a:rPr lang="en-US" dirty="0"/>
              <a:t>The Static Mesh component is scaled larger than the Level bounds</a:t>
            </a:r>
            <a:r>
              <a:rPr lang="en-US" dirty="0" smtClean="0"/>
              <a:t>.</a:t>
            </a:r>
            <a:endParaRPr lang="en-US" dirty="0"/>
          </a:p>
        </p:txBody>
      </p:sp>
      <p:pic>
        <p:nvPicPr>
          <p:cNvPr id="6" name="Content Placeholder 5">
            <a:extLst>
              <a:ext uri="{FF2B5EF4-FFF2-40B4-BE49-F238E27FC236}">
                <a16:creationId xmlns:a16="http://schemas.microsoft.com/office/drawing/2014/main" xmlns="" id="{B4110548-DB1B-434B-819C-BFABF67ED2CA}"/>
              </a:ext>
            </a:extLst>
          </p:cNvPr>
          <p:cNvPicPr>
            <a:picLocks noGrp="1" noChangeAspect="1"/>
          </p:cNvPicPr>
          <p:nvPr>
            <p:ph idx="1"/>
          </p:nvPr>
        </p:nvPicPr>
        <p:blipFill>
          <a:blip r:embed="rId2"/>
          <a:stretch>
            <a:fillRect/>
          </a:stretch>
        </p:blipFill>
        <p:spPr>
          <a:xfrm>
            <a:off x="6064250" y="1144900"/>
            <a:ext cx="6127750" cy="4568199"/>
          </a:xfrm>
          <a:prstGeom prst="rect">
            <a:avLst/>
          </a:prstGeom>
        </p:spPr>
      </p:pic>
    </p:spTree>
    <p:extLst>
      <p:ext uri="{BB962C8B-B14F-4D97-AF65-F5344CB8AC3E}">
        <p14:creationId xmlns:p14="http://schemas.microsoft.com/office/powerpoint/2010/main" val="56602511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4473963" cy="2182762"/>
          </a:xfrm>
        </p:spPr>
        <p:txBody>
          <a:bodyPr/>
          <a:lstStyle/>
          <a:p>
            <a:r>
              <a:rPr lang="en-US" dirty="0"/>
              <a:t>Sky Sphere </a:t>
            </a:r>
            <a:r>
              <a:rPr lang="en-US" dirty="0" smtClean="0"/>
              <a:t/>
            </a:r>
            <a:br>
              <a:rPr lang="en-US" dirty="0" smtClean="0"/>
            </a:br>
            <a:r>
              <a:rPr lang="en-US" dirty="0" smtClean="0"/>
              <a:t>Blueprint Actor</a:t>
            </a:r>
            <a:endParaRPr lang="en-US" dirty="0"/>
          </a:p>
        </p:txBody>
      </p:sp>
      <p:sp>
        <p:nvSpPr>
          <p:cNvPr id="4" name="Text Placeholder 3"/>
          <p:cNvSpPr>
            <a:spLocks noGrp="1"/>
          </p:cNvSpPr>
          <p:nvPr>
            <p:ph type="body" sz="quarter" idx="10"/>
          </p:nvPr>
        </p:nvSpPr>
        <p:spPr/>
        <p:txBody>
          <a:bodyPr/>
          <a:lstStyle/>
          <a:p>
            <a:r>
              <a:rPr lang="en-US" dirty="0"/>
              <a:t>In order to determine where the sun should be located in the sky, the Sky Sphere is linked to the Directional Light’s rotation.</a:t>
            </a:r>
          </a:p>
          <a:p>
            <a:r>
              <a:rPr lang="en-US" dirty="0"/>
              <a:t> </a:t>
            </a:r>
          </a:p>
          <a:p>
            <a:r>
              <a:rPr lang="en-US" dirty="0"/>
              <a:t>To link a Directional Light to the Sky Sphere </a:t>
            </a:r>
            <a:r>
              <a:rPr lang="en-US" dirty="0" smtClean="0"/>
              <a:t>Actor:</a:t>
            </a:r>
          </a:p>
          <a:p>
            <a:endParaRPr lang="en-US" dirty="0" smtClean="0"/>
          </a:p>
          <a:p>
            <a:pPr marL="228600" indent="-228600">
              <a:spcAft>
                <a:spcPts val="600"/>
              </a:spcAft>
              <a:buFont typeface="Arial" panose="020B0604020202020204" pitchFamily="34" charset="0"/>
              <a:buChar char="•"/>
            </a:pPr>
            <a:r>
              <a:rPr lang="en-US" dirty="0"/>
              <a:t>Select the Sky Sphere and go to the Details panel</a:t>
            </a:r>
            <a:r>
              <a:rPr lang="en-US" dirty="0" smtClean="0"/>
              <a:t>.</a:t>
            </a:r>
          </a:p>
          <a:p>
            <a:pPr marL="228600" indent="-228600">
              <a:spcAft>
                <a:spcPts val="600"/>
              </a:spcAft>
              <a:buFont typeface="Arial" panose="020B0604020202020204" pitchFamily="34" charset="0"/>
              <a:buChar char="•"/>
            </a:pPr>
            <a:r>
              <a:rPr lang="en-US" dirty="0"/>
              <a:t>Click on the eye </a:t>
            </a:r>
            <a:r>
              <a:rPr lang="en-US" dirty="0" smtClean="0"/>
              <a:t>dropper icon.</a:t>
            </a:r>
          </a:p>
          <a:p>
            <a:pPr marL="228600" indent="-228600">
              <a:buFont typeface="Arial" panose="020B0604020202020204" pitchFamily="34" charset="0"/>
              <a:buChar char="•"/>
            </a:pPr>
            <a:r>
              <a:rPr lang="en-US" dirty="0"/>
              <a:t>C</a:t>
            </a:r>
            <a:r>
              <a:rPr lang="en-US" dirty="0" smtClean="0"/>
              <a:t>lick </a:t>
            </a:r>
            <a:r>
              <a:rPr lang="en-US" dirty="0"/>
              <a:t>on the Directional Light in the Level Viewport</a:t>
            </a:r>
            <a:r>
              <a:rPr lang="en-US" dirty="0" smtClean="0"/>
              <a:t>.</a:t>
            </a:r>
            <a:endParaRPr lang="en-US" dirty="0"/>
          </a:p>
          <a:p>
            <a:pPr marL="171450" indent="-171450">
              <a:buFont typeface="Arial" panose="020B0604020202020204" pitchFamily="34" charset="0"/>
              <a:buChar char="•"/>
            </a:pPr>
            <a:endParaRPr lang="en-US" dirty="0"/>
          </a:p>
        </p:txBody>
      </p:sp>
      <p:pic>
        <p:nvPicPr>
          <p:cNvPr id="8" name="Content Placeholder 7">
            <a:extLst>
              <a:ext uri="{FF2B5EF4-FFF2-40B4-BE49-F238E27FC236}">
                <a16:creationId xmlns:a16="http://schemas.microsoft.com/office/drawing/2014/main" xmlns="" id="{B4110548-DB1B-434B-819C-BFABF67ED2CA}"/>
              </a:ext>
            </a:extLst>
          </p:cNvPr>
          <p:cNvPicPr>
            <a:picLocks noGrp="1" noChangeAspect="1"/>
          </p:cNvPicPr>
          <p:nvPr>
            <p:ph idx="1"/>
          </p:nvPr>
        </p:nvPicPr>
        <p:blipFill>
          <a:blip r:embed="rId2"/>
          <a:stretch>
            <a:fillRect/>
          </a:stretch>
        </p:blipFill>
        <p:spPr>
          <a:xfrm>
            <a:off x="6340234" y="0"/>
            <a:ext cx="5575782" cy="6858000"/>
          </a:xfrm>
          <a:prstGeom prst="rect">
            <a:avLst/>
          </a:prstGeom>
        </p:spPr>
      </p:pic>
      <p:sp>
        <p:nvSpPr>
          <p:cNvPr id="9" name="Rectangle: Rounded Corners 8">
            <a:extLst>
              <a:ext uri="{FF2B5EF4-FFF2-40B4-BE49-F238E27FC236}">
                <a16:creationId xmlns:a16="http://schemas.microsoft.com/office/drawing/2014/main" xmlns="" id="{DB106268-5F12-47A7-96BA-03EFC240A34D}"/>
              </a:ext>
            </a:extLst>
          </p:cNvPr>
          <p:cNvSpPr/>
          <p:nvPr/>
        </p:nvSpPr>
        <p:spPr>
          <a:xfrm>
            <a:off x="8583199" y="2639962"/>
            <a:ext cx="2754081" cy="31425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643299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839788" y="457200"/>
            <a:ext cx="4199004" cy="2182762"/>
          </a:xfrm>
        </p:spPr>
        <p:txBody>
          <a:bodyPr/>
          <a:lstStyle/>
          <a:p>
            <a:r>
              <a:rPr lang="en-US" dirty="0"/>
              <a:t>Content Browser View </a:t>
            </a:r>
            <a:r>
              <a:rPr lang="en-US" dirty="0" smtClean="0"/>
              <a:t>Options</a:t>
            </a:r>
            <a:endParaRPr lang="en-US" dirty="0"/>
          </a:p>
        </p:txBody>
      </p:sp>
      <p:pic>
        <p:nvPicPr>
          <p:cNvPr id="5" name="Content Placeholder 4">
            <a:extLst>
              <a:ext uri="{FF2B5EF4-FFF2-40B4-BE49-F238E27FC236}">
                <a16:creationId xmlns:a16="http://schemas.microsoft.com/office/drawing/2014/main" xmlns="" id="{B4110548-DB1B-434B-819C-BFABF67ED2CA}"/>
              </a:ext>
            </a:extLst>
          </p:cNvPr>
          <p:cNvPicPr>
            <a:picLocks noGrp="1" noChangeAspect="1"/>
          </p:cNvPicPr>
          <p:nvPr>
            <p:ph idx="1"/>
          </p:nvPr>
        </p:nvPicPr>
        <p:blipFill>
          <a:blip r:embed="rId2"/>
          <a:stretch>
            <a:fillRect/>
          </a:stretch>
        </p:blipFill>
        <p:spPr>
          <a:xfrm>
            <a:off x="6064250" y="2343878"/>
            <a:ext cx="6127750" cy="2170244"/>
          </a:xfrm>
        </p:spPr>
      </p:pic>
      <p:sp>
        <p:nvSpPr>
          <p:cNvPr id="4" name="Text Placeholder 3"/>
          <p:cNvSpPr>
            <a:spLocks noGrp="1"/>
          </p:cNvSpPr>
          <p:nvPr>
            <p:ph type="body" sz="quarter" idx="10"/>
          </p:nvPr>
        </p:nvSpPr>
        <p:spPr/>
        <p:txBody>
          <a:bodyPr/>
          <a:lstStyle/>
          <a:p>
            <a:r>
              <a:rPr lang="en-US" dirty="0"/>
              <a:t>The Sky Sphere Blueprint Actor is located in the Engine’s Content folder in the Content Browser.</a:t>
            </a:r>
          </a:p>
          <a:p>
            <a:r>
              <a:rPr lang="en-US" dirty="0"/>
              <a:t> </a:t>
            </a:r>
          </a:p>
          <a:p>
            <a:r>
              <a:rPr lang="en-US" dirty="0"/>
              <a:t>Located in the lower-right corner of the Content Browser are view options that allow you to change the viewing preference of the Content Browser.</a:t>
            </a:r>
          </a:p>
          <a:p>
            <a:r>
              <a:rPr lang="en-US" dirty="0"/>
              <a:t> </a:t>
            </a:r>
          </a:p>
          <a:p>
            <a:r>
              <a:rPr lang="en-US" dirty="0"/>
              <a:t>You must enable Show Engine Content to display the assets included with the engine</a:t>
            </a:r>
            <a:r>
              <a:rPr lang="en-US" dirty="0" smtClean="0"/>
              <a:t>.</a:t>
            </a:r>
            <a:endParaRPr lang="en-US" dirty="0"/>
          </a:p>
          <a:p>
            <a:endParaRPr lang="en-US" i="1" dirty="0"/>
          </a:p>
          <a:p>
            <a:endParaRPr lang="en-US" b="1" i="1" dirty="0" smtClean="0"/>
          </a:p>
          <a:p>
            <a:r>
              <a:rPr lang="en-US" b="1" i="1" dirty="0"/>
              <a:t>Note</a:t>
            </a:r>
            <a:r>
              <a:rPr lang="en-US" i="1" dirty="0"/>
              <a:t>: You should never modify any of the assets in the Engine’s Content folder. If you need to, copy that asset into your own project directory and modify it there</a:t>
            </a:r>
            <a:r>
              <a:rPr lang="en-US" i="1" dirty="0" smtClean="0"/>
              <a:t>.</a:t>
            </a:r>
          </a:p>
          <a:p>
            <a:pPr marL="171450" indent="-171450">
              <a:buFont typeface="Arial" panose="020B0604020202020204" pitchFamily="34" charset="0"/>
              <a:buChar char="•"/>
            </a:pPr>
            <a:endParaRPr lang="en-US" dirty="0"/>
          </a:p>
        </p:txBody>
      </p:sp>
    </p:spTree>
    <p:extLst>
      <p:ext uri="{BB962C8B-B14F-4D97-AF65-F5344CB8AC3E}">
        <p14:creationId xmlns:p14="http://schemas.microsoft.com/office/powerpoint/2010/main" val="40608735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434730" y="1152144"/>
            <a:ext cx="3504135" cy="1035341"/>
          </a:xfrm>
        </p:spPr>
        <p:txBody>
          <a:bodyPr/>
          <a:lstStyle/>
          <a:p>
            <a:r>
              <a:rPr lang="en-US" dirty="0" smtClean="0"/>
              <a:t>Introduction</a:t>
            </a:r>
            <a:endParaRPr lang="en-US" dirty="0"/>
          </a:p>
        </p:txBody>
      </p:sp>
      <p:sp>
        <p:nvSpPr>
          <p:cNvPr id="3" name="Text Placeholder 2"/>
          <p:cNvSpPr>
            <a:spLocks noGrp="1"/>
          </p:cNvSpPr>
          <p:nvPr>
            <p:ph type="body" sz="quarter" idx="12"/>
          </p:nvPr>
        </p:nvSpPr>
        <p:spPr/>
        <p:txBody>
          <a:bodyPr>
            <a:normAutofit/>
          </a:bodyPr>
          <a:lstStyle/>
          <a:p>
            <a:r>
              <a:rPr lang="en-US" dirty="0"/>
              <a:t>When you first create a new project, the Editor creates a default Level for you to work with. </a:t>
            </a:r>
            <a:r>
              <a:rPr lang="en-US" dirty="0" smtClean="0"/>
              <a:t>The default Level </a:t>
            </a:r>
            <a:r>
              <a:rPr lang="en-US" dirty="0"/>
              <a:t>has a few already-placed Actors that are needed. </a:t>
            </a:r>
            <a:r>
              <a:rPr lang="en-US" dirty="0" smtClean="0"/>
              <a:t>This </a:t>
            </a:r>
            <a:r>
              <a:rPr lang="en-US" dirty="0"/>
              <a:t>lecture will cover what goes into setting up a Level and what each of these Actors, as well as a few other beneficial Actors, are used for.</a:t>
            </a:r>
          </a:p>
          <a:p>
            <a:r>
              <a:rPr lang="en-US" dirty="0"/>
              <a:t> </a:t>
            </a:r>
          </a:p>
          <a:p>
            <a:r>
              <a:rPr lang="en-US" dirty="0"/>
              <a:t>While relying on the default Level can speed things up when starting a new Level, it is important to understand what goes into setting up a Level from scratch. Even with a default Level, you will eventually have to modify or make changes to the already-placed assets based on </a:t>
            </a:r>
            <a:r>
              <a:rPr lang="en-US" dirty="0" smtClean="0"/>
              <a:t>your </a:t>
            </a:r>
            <a:r>
              <a:rPr lang="en-US" dirty="0"/>
              <a:t>project’s needs</a:t>
            </a:r>
            <a:r>
              <a:rPr lang="en-US" dirty="0" smtClean="0"/>
              <a:t>.</a:t>
            </a:r>
            <a:endParaRPr lang="en-US" dirty="0"/>
          </a:p>
          <a:p>
            <a:endParaRPr lang="en-US" dirty="0"/>
          </a:p>
        </p:txBody>
      </p:sp>
    </p:spTree>
    <p:extLst>
      <p:ext uri="{BB962C8B-B14F-4D97-AF65-F5344CB8AC3E}">
        <p14:creationId xmlns:p14="http://schemas.microsoft.com/office/powerpoint/2010/main" val="176181311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839788" y="457200"/>
            <a:ext cx="4199004" cy="2182762"/>
          </a:xfrm>
        </p:spPr>
        <p:txBody>
          <a:bodyPr/>
          <a:lstStyle/>
          <a:p>
            <a:r>
              <a:rPr lang="en-US" dirty="0" smtClean="0"/>
              <a:t>How do you make it Nighttime?</a:t>
            </a:r>
            <a:endParaRPr lang="en-US" dirty="0"/>
          </a:p>
        </p:txBody>
      </p:sp>
      <p:sp>
        <p:nvSpPr>
          <p:cNvPr id="4" name="Text Placeholder 3"/>
          <p:cNvSpPr>
            <a:spLocks noGrp="1"/>
          </p:cNvSpPr>
          <p:nvPr>
            <p:ph type="body" sz="quarter" idx="10"/>
          </p:nvPr>
        </p:nvSpPr>
        <p:spPr/>
        <p:txBody>
          <a:bodyPr/>
          <a:lstStyle/>
          <a:p>
            <a:r>
              <a:rPr lang="en-US" dirty="0"/>
              <a:t>Rotating the Directional Light so light comes from underneath the ground will make it nighttime. You can then use the Stars Brightness property to control the light’s intensity</a:t>
            </a:r>
            <a:r>
              <a:rPr lang="en-US" dirty="0" smtClean="0"/>
              <a:t>. </a:t>
            </a:r>
            <a:endParaRPr lang="en-US" dirty="0"/>
          </a:p>
          <a:p>
            <a:pPr marL="171450" indent="-171450">
              <a:buFont typeface="Arial" panose="020B0604020202020204" pitchFamily="34" charset="0"/>
              <a:buChar char="•"/>
            </a:pPr>
            <a:endParaRPr lang="en-US" dirty="0"/>
          </a:p>
        </p:txBody>
      </p:sp>
      <p:pic>
        <p:nvPicPr>
          <p:cNvPr id="6" name="Content Placeholder 5">
            <a:extLst>
              <a:ext uri="{FF2B5EF4-FFF2-40B4-BE49-F238E27FC236}">
                <a16:creationId xmlns:a16="http://schemas.microsoft.com/office/drawing/2014/main" xmlns="" id="{B4110548-DB1B-434B-819C-BFABF67ED2CA}"/>
              </a:ext>
            </a:extLst>
          </p:cNvPr>
          <p:cNvPicPr>
            <a:picLocks noGrp="1" noChangeAspect="1"/>
          </p:cNvPicPr>
          <p:nvPr>
            <p:ph idx="1"/>
          </p:nvPr>
        </p:nvPicPr>
        <p:blipFill>
          <a:blip r:embed="rId2"/>
          <a:stretch>
            <a:fillRect/>
          </a:stretch>
        </p:blipFill>
        <p:spPr>
          <a:xfrm>
            <a:off x="6622452" y="1670151"/>
            <a:ext cx="5011346" cy="3517697"/>
          </a:xfrm>
          <a:prstGeom prst="rect">
            <a:avLst/>
          </a:prstGeom>
        </p:spPr>
      </p:pic>
    </p:spTree>
    <p:extLst>
      <p:ext uri="{BB962C8B-B14F-4D97-AF65-F5344CB8AC3E}">
        <p14:creationId xmlns:p14="http://schemas.microsoft.com/office/powerpoint/2010/main" val="265923860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Sky sphere colors</a:t>
            </a:r>
            <a:endParaRPr lang="en-US" dirty="0"/>
          </a:p>
        </p:txBody>
      </p:sp>
      <p:sp>
        <p:nvSpPr>
          <p:cNvPr id="4" name="Text Placeholder 3"/>
          <p:cNvSpPr>
            <a:spLocks noGrp="1"/>
          </p:cNvSpPr>
          <p:nvPr>
            <p:ph type="body" sz="quarter" idx="10"/>
          </p:nvPr>
        </p:nvSpPr>
        <p:spPr/>
        <p:txBody>
          <a:bodyPr/>
          <a:lstStyle/>
          <a:p>
            <a:r>
              <a:rPr lang="en-US" dirty="0"/>
              <a:t>It is also possible to manually control the Sky Sphere colors</a:t>
            </a:r>
            <a:r>
              <a:rPr lang="en-US" dirty="0" smtClean="0"/>
              <a:t>.</a:t>
            </a:r>
          </a:p>
          <a:p>
            <a:r>
              <a:rPr lang="en-US" dirty="0" smtClean="0"/>
              <a:t> </a:t>
            </a:r>
            <a:endParaRPr lang="en-US" dirty="0"/>
          </a:p>
          <a:p>
            <a:pPr marL="228600" indent="-228600">
              <a:spcAft>
                <a:spcPts val="600"/>
              </a:spcAft>
              <a:buFont typeface="Arial" panose="020B0604020202020204" pitchFamily="34" charset="0"/>
              <a:buChar char="•"/>
            </a:pPr>
            <a:r>
              <a:rPr lang="en-US" dirty="0"/>
              <a:t>Select the Sky Sphere Actor and go to the Details panel</a:t>
            </a:r>
            <a:r>
              <a:rPr lang="en-US" dirty="0" smtClean="0"/>
              <a:t>.</a:t>
            </a:r>
            <a:endParaRPr lang="en-US" dirty="0"/>
          </a:p>
          <a:p>
            <a:pPr marL="228600" indent="-228600">
              <a:spcAft>
                <a:spcPts val="600"/>
              </a:spcAft>
              <a:buFont typeface="Arial" panose="020B0604020202020204" pitchFamily="34" charset="0"/>
              <a:buChar char="•"/>
            </a:pPr>
            <a:r>
              <a:rPr lang="en-US" dirty="0"/>
              <a:t>Turn off Colors Determined </a:t>
            </a:r>
            <a:r>
              <a:rPr lang="en-US" dirty="0" smtClean="0"/>
              <a:t>By </a:t>
            </a:r>
            <a:r>
              <a:rPr lang="en-US" dirty="0"/>
              <a:t>Sun Position</a:t>
            </a:r>
            <a:r>
              <a:rPr lang="en-US" dirty="0" smtClean="0"/>
              <a:t>.</a:t>
            </a:r>
            <a:endParaRPr lang="en-US" dirty="0"/>
          </a:p>
          <a:p>
            <a:pPr marL="228600" indent="-228600">
              <a:buFont typeface="Arial" panose="020B0604020202020204" pitchFamily="34" charset="0"/>
              <a:buChar char="•"/>
            </a:pPr>
            <a:r>
              <a:rPr lang="en-US" dirty="0"/>
              <a:t>U</a:t>
            </a:r>
            <a:r>
              <a:rPr lang="en-US" dirty="0" smtClean="0"/>
              <a:t>se </a:t>
            </a:r>
            <a:r>
              <a:rPr lang="en-US" dirty="0"/>
              <a:t>the override settings</a:t>
            </a:r>
            <a:r>
              <a:rPr lang="en-US" dirty="0" smtClean="0"/>
              <a:t>. </a:t>
            </a:r>
            <a:endParaRPr lang="en-US" dirty="0"/>
          </a:p>
          <a:p>
            <a:endParaRPr lang="en-US" dirty="0"/>
          </a:p>
          <a:p>
            <a:endParaRPr lang="en-US" dirty="0"/>
          </a:p>
        </p:txBody>
      </p:sp>
      <p:pic>
        <p:nvPicPr>
          <p:cNvPr id="5" name="Content Placeholder 4">
            <a:extLst>
              <a:ext uri="{FF2B5EF4-FFF2-40B4-BE49-F238E27FC236}">
                <a16:creationId xmlns:a16="http://schemas.microsoft.com/office/drawing/2014/main" xmlns="" id="{B4110548-DB1B-434B-819C-BFABF67ED2CA}"/>
              </a:ext>
            </a:extLst>
          </p:cNvPr>
          <p:cNvPicPr>
            <a:picLocks noGrp="1" noChangeAspect="1"/>
          </p:cNvPicPr>
          <p:nvPr>
            <p:ph idx="1"/>
          </p:nvPr>
        </p:nvPicPr>
        <p:blipFill rotWithShape="1">
          <a:blip r:embed="rId2"/>
          <a:srcRect t="31269" b="11634"/>
          <a:stretch/>
        </p:blipFill>
        <p:spPr>
          <a:xfrm>
            <a:off x="7110174" y="2012259"/>
            <a:ext cx="4035902" cy="2833481"/>
          </a:xfrm>
          <a:prstGeom prst="rect">
            <a:avLst/>
          </a:prstGeom>
        </p:spPr>
      </p:pic>
      <p:sp>
        <p:nvSpPr>
          <p:cNvPr id="6" name="Rectangle: Rounded Corners 2">
            <a:extLst>
              <a:ext uri="{FF2B5EF4-FFF2-40B4-BE49-F238E27FC236}">
                <a16:creationId xmlns:a16="http://schemas.microsoft.com/office/drawing/2014/main" xmlns="" id="{EB7F1EB7-AB6D-4022-96D6-D324C63C88C0}"/>
              </a:ext>
            </a:extLst>
          </p:cNvPr>
          <p:cNvSpPr/>
          <p:nvPr/>
        </p:nvSpPr>
        <p:spPr>
          <a:xfrm>
            <a:off x="7110174" y="2583066"/>
            <a:ext cx="2115403" cy="195618"/>
          </a:xfrm>
          <a:prstGeom prst="round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3">
            <a:extLst>
              <a:ext uri="{FF2B5EF4-FFF2-40B4-BE49-F238E27FC236}">
                <a16:creationId xmlns:a16="http://schemas.microsoft.com/office/drawing/2014/main" xmlns="" id="{119CD569-2D6F-4AAA-BD47-A2070B945750}"/>
              </a:ext>
            </a:extLst>
          </p:cNvPr>
          <p:cNvSpPr/>
          <p:nvPr/>
        </p:nvSpPr>
        <p:spPr>
          <a:xfrm>
            <a:off x="7103506" y="3740727"/>
            <a:ext cx="1023105" cy="1105013"/>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3998170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a:t>Other Actors to </a:t>
            </a:r>
            <a:r>
              <a:rPr lang="en-US" dirty="0" smtClean="0"/>
              <a:t>Consider</a:t>
            </a:r>
            <a:endParaRPr lang="en-US" dirty="0"/>
          </a:p>
          <a:p>
            <a:endParaRPr lang="en-US" dirty="0"/>
          </a:p>
        </p:txBody>
      </p:sp>
      <p:sp>
        <p:nvSpPr>
          <p:cNvPr id="6" name="Text Placeholder 5"/>
          <p:cNvSpPr>
            <a:spLocks noGrp="1"/>
          </p:cNvSpPr>
          <p:nvPr>
            <p:ph type="body" sz="quarter" idx="12"/>
          </p:nvPr>
        </p:nvSpPr>
        <p:spPr/>
        <p:txBody>
          <a:bodyPr/>
          <a:lstStyle/>
          <a:p>
            <a:pPr lvl="0"/>
            <a:r>
              <a:rPr lang="en-US" dirty="0"/>
              <a:t>While the default Level has a collection of already-placed Actors needed for setting up a Level, there are at least five other Actors that a Level will benefit </a:t>
            </a:r>
            <a:r>
              <a:rPr lang="en-US" dirty="0" smtClean="0"/>
              <a:t>from.</a:t>
            </a:r>
          </a:p>
          <a:p>
            <a:pPr lvl="0"/>
            <a:endParaRPr lang="en-US" dirty="0"/>
          </a:p>
          <a:p>
            <a:pPr marL="228600" lvl="0" indent="-228600">
              <a:spcAft>
                <a:spcPts val="600"/>
              </a:spcAft>
              <a:buFont typeface="Arial" panose="020B0604020202020204" pitchFamily="34" charset="0"/>
              <a:buChar char="•"/>
            </a:pPr>
            <a:r>
              <a:rPr lang="en-US" dirty="0" smtClean="0"/>
              <a:t>Sky Light </a:t>
            </a:r>
            <a:r>
              <a:rPr lang="en-US" dirty="0"/>
              <a:t>Actor</a:t>
            </a:r>
          </a:p>
          <a:p>
            <a:pPr marL="228600" lvl="0" indent="-228600">
              <a:spcAft>
                <a:spcPts val="600"/>
              </a:spcAft>
              <a:buFont typeface="Arial" panose="020B0604020202020204" pitchFamily="34" charset="0"/>
              <a:buChar char="•"/>
            </a:pPr>
            <a:r>
              <a:rPr lang="en-US" dirty="0"/>
              <a:t>Exponential Height Fog Actor</a:t>
            </a:r>
          </a:p>
          <a:p>
            <a:pPr marL="228600" lvl="0" indent="-228600">
              <a:spcAft>
                <a:spcPts val="600"/>
              </a:spcAft>
              <a:buFont typeface="Arial" panose="020B0604020202020204" pitchFamily="34" charset="0"/>
              <a:buChar char="•"/>
            </a:pPr>
            <a:r>
              <a:rPr lang="en-US" dirty="0"/>
              <a:t>Lightmass Importance </a:t>
            </a:r>
            <a:r>
              <a:rPr lang="en-US" dirty="0" smtClean="0"/>
              <a:t>Volume</a:t>
            </a:r>
            <a:endParaRPr lang="en-US" dirty="0"/>
          </a:p>
          <a:p>
            <a:pPr marL="228600" lvl="0" indent="-228600">
              <a:spcAft>
                <a:spcPts val="600"/>
              </a:spcAft>
              <a:buFont typeface="Arial" panose="020B0604020202020204" pitchFamily="34" charset="0"/>
              <a:buChar char="•"/>
            </a:pPr>
            <a:r>
              <a:rPr lang="en-US" dirty="0"/>
              <a:t>Reflection Capture Actors</a:t>
            </a:r>
          </a:p>
          <a:p>
            <a:pPr marL="228600" lvl="0" indent="-228600">
              <a:buFont typeface="Arial" panose="020B0604020202020204" pitchFamily="34" charset="0"/>
              <a:buChar char="•"/>
            </a:pPr>
            <a:r>
              <a:rPr lang="en-US" dirty="0" smtClean="0"/>
              <a:t>Post Process </a:t>
            </a:r>
            <a:r>
              <a:rPr lang="en-US" dirty="0" smtClean="0"/>
              <a:t>Volume</a:t>
            </a:r>
            <a:endParaRPr lang="en-US" dirty="0"/>
          </a:p>
          <a:p>
            <a:pPr lvl="0"/>
            <a:endParaRPr lang="en-US" dirty="0"/>
          </a:p>
          <a:p>
            <a:pPr lvl="0"/>
            <a:endParaRPr lang="en-US" dirty="0"/>
          </a:p>
        </p:txBody>
      </p:sp>
    </p:spTree>
    <p:extLst>
      <p:ext uri="{BB962C8B-B14F-4D97-AF65-F5344CB8AC3E}">
        <p14:creationId xmlns:p14="http://schemas.microsoft.com/office/powerpoint/2010/main" val="320764463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Sky Light Actor</a:t>
            </a:r>
            <a:endParaRPr lang="en-US" dirty="0"/>
          </a:p>
        </p:txBody>
      </p:sp>
      <p:sp>
        <p:nvSpPr>
          <p:cNvPr id="4" name="Text Placeholder 3"/>
          <p:cNvSpPr>
            <a:spLocks noGrp="1"/>
          </p:cNvSpPr>
          <p:nvPr>
            <p:ph type="body" sz="quarter" idx="10"/>
          </p:nvPr>
        </p:nvSpPr>
        <p:spPr/>
        <p:txBody>
          <a:bodyPr/>
          <a:lstStyle/>
          <a:p>
            <a:r>
              <a:rPr lang="en-US" dirty="0"/>
              <a:t>Although </a:t>
            </a:r>
            <a:r>
              <a:rPr lang="en-US" dirty="0" smtClean="0"/>
              <a:t>a Sky Light Actor </a:t>
            </a:r>
            <a:r>
              <a:rPr lang="en-US" dirty="0"/>
              <a:t>is not included in the default Level, it is a good idea to add </a:t>
            </a:r>
            <a:r>
              <a:rPr lang="en-US" dirty="0" smtClean="0"/>
              <a:t>one.</a:t>
            </a:r>
            <a:endParaRPr lang="en-US" dirty="0"/>
          </a:p>
          <a:p>
            <a:r>
              <a:rPr lang="en-US" dirty="0"/>
              <a:t> </a:t>
            </a:r>
          </a:p>
          <a:p>
            <a:r>
              <a:rPr lang="en-US" dirty="0"/>
              <a:t>A Sky Light Actor creates an ambient light form in all directions.</a:t>
            </a:r>
          </a:p>
          <a:p>
            <a:r>
              <a:rPr lang="en-US" dirty="0"/>
              <a:t> </a:t>
            </a:r>
          </a:p>
          <a:p>
            <a:r>
              <a:rPr lang="en-US" dirty="0"/>
              <a:t>Since a Sky Light Actor does not cast dynamic shadows but can </a:t>
            </a:r>
            <a:r>
              <a:rPr lang="en-US" dirty="0" smtClean="0"/>
              <a:t>add </a:t>
            </a:r>
            <a:r>
              <a:rPr lang="en-US" dirty="0"/>
              <a:t>uniform lighting, it can be used to brighten up dark areas in your Level and to provide color tinting to shadows.</a:t>
            </a:r>
          </a:p>
          <a:p>
            <a:r>
              <a:rPr lang="en-US" dirty="0"/>
              <a:t> </a:t>
            </a:r>
          </a:p>
          <a:p>
            <a:r>
              <a:rPr lang="en-US" dirty="0"/>
              <a:t>The Sky Light Actor is located in the Modes panel under the </a:t>
            </a:r>
            <a:r>
              <a:rPr lang="en-US" dirty="0" smtClean="0"/>
              <a:t>Lights </a:t>
            </a:r>
            <a:r>
              <a:rPr lang="en-US" dirty="0"/>
              <a:t>category</a:t>
            </a:r>
            <a:r>
              <a:rPr lang="en-US" dirty="0" smtClean="0"/>
              <a:t>.</a:t>
            </a:r>
            <a:endParaRPr lang="en-US" dirty="0"/>
          </a:p>
          <a:p>
            <a:endParaRPr lang="en-US" dirty="0"/>
          </a:p>
          <a:p>
            <a:endParaRPr lang="en-US" dirty="0"/>
          </a:p>
        </p:txBody>
      </p:sp>
      <p:pic>
        <p:nvPicPr>
          <p:cNvPr id="5" name="Content Placeholder 4">
            <a:extLst>
              <a:ext uri="{FF2B5EF4-FFF2-40B4-BE49-F238E27FC236}">
                <a16:creationId xmlns:a16="http://schemas.microsoft.com/office/drawing/2014/main" xmlns="" id="{790427CB-3C42-4373-AF38-DE98D9A3B496}"/>
              </a:ext>
            </a:extLst>
          </p:cNvPr>
          <p:cNvPicPr>
            <a:picLocks noGrp="1" noChangeAspect="1"/>
          </p:cNvPicPr>
          <p:nvPr>
            <p:ph idx="1"/>
          </p:nvPr>
        </p:nvPicPr>
        <p:blipFill>
          <a:blip r:embed="rId2"/>
          <a:stretch>
            <a:fillRect/>
          </a:stretch>
        </p:blipFill>
        <p:spPr>
          <a:xfrm>
            <a:off x="6064250" y="1786564"/>
            <a:ext cx="6127750" cy="3284872"/>
          </a:xfrm>
          <a:prstGeom prst="rect">
            <a:avLst/>
          </a:prstGeom>
        </p:spPr>
      </p:pic>
    </p:spTree>
    <p:extLst>
      <p:ext uri="{BB962C8B-B14F-4D97-AF65-F5344CB8AC3E}">
        <p14:creationId xmlns:p14="http://schemas.microsoft.com/office/powerpoint/2010/main" val="341850275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465746"/>
            <a:ext cx="4663440" cy="2182762"/>
          </a:xfrm>
        </p:spPr>
        <p:txBody>
          <a:bodyPr/>
          <a:lstStyle/>
          <a:p>
            <a:r>
              <a:rPr lang="en-US" dirty="0"/>
              <a:t>Exponential </a:t>
            </a:r>
            <a:r>
              <a:rPr lang="en-US" dirty="0" smtClean="0"/>
              <a:t/>
            </a:r>
            <a:br>
              <a:rPr lang="en-US" dirty="0" smtClean="0"/>
            </a:br>
            <a:r>
              <a:rPr lang="en-US" dirty="0" smtClean="0"/>
              <a:t>Height </a:t>
            </a:r>
            <a:r>
              <a:rPr lang="en-US" dirty="0"/>
              <a:t>fog </a:t>
            </a:r>
            <a:r>
              <a:rPr lang="en-US" dirty="0" smtClean="0"/>
              <a:t>Actor</a:t>
            </a:r>
            <a:endParaRPr lang="en-US" dirty="0"/>
          </a:p>
        </p:txBody>
      </p:sp>
      <p:sp>
        <p:nvSpPr>
          <p:cNvPr id="4" name="Text Placeholder 3"/>
          <p:cNvSpPr>
            <a:spLocks noGrp="1"/>
          </p:cNvSpPr>
          <p:nvPr>
            <p:ph type="body" sz="quarter" idx="10"/>
          </p:nvPr>
        </p:nvSpPr>
        <p:spPr/>
        <p:txBody>
          <a:bodyPr/>
          <a:lstStyle/>
          <a:p>
            <a:r>
              <a:rPr lang="en-US" dirty="0"/>
              <a:t>The Exponential Height Fog Actor controls fog density in the Level based on </a:t>
            </a:r>
            <a:r>
              <a:rPr lang="en-US" dirty="0" smtClean="0"/>
              <a:t>height. Lower </a:t>
            </a:r>
            <a:r>
              <a:rPr lang="en-US" dirty="0"/>
              <a:t>areas in a Level </a:t>
            </a:r>
            <a:r>
              <a:rPr lang="en-US" dirty="0" smtClean="0"/>
              <a:t>have </a:t>
            </a:r>
            <a:r>
              <a:rPr lang="en-US" dirty="0"/>
              <a:t>higher density than </a:t>
            </a:r>
            <a:r>
              <a:rPr lang="en-US" dirty="0" smtClean="0"/>
              <a:t>higher areas.</a:t>
            </a:r>
            <a:endParaRPr lang="en-US" dirty="0"/>
          </a:p>
          <a:p>
            <a:r>
              <a:rPr lang="en-US" dirty="0"/>
              <a:t> </a:t>
            </a:r>
          </a:p>
          <a:p>
            <a:r>
              <a:rPr lang="en-US" dirty="0"/>
              <a:t>The Exponential Height Fog Actor is located in the Modes panel under Visual Effects</a:t>
            </a:r>
            <a:r>
              <a:rPr lang="en-US" dirty="0" smtClean="0"/>
              <a:t>.</a:t>
            </a:r>
            <a:endParaRPr lang="en-US" dirty="0"/>
          </a:p>
          <a:p>
            <a:endParaRPr lang="en-US" dirty="0" smtClean="0"/>
          </a:p>
          <a:p>
            <a:endParaRPr lang="en-US" i="1" dirty="0"/>
          </a:p>
          <a:p>
            <a:r>
              <a:rPr lang="en-US" b="1" i="1" dirty="0"/>
              <a:t>Note</a:t>
            </a:r>
            <a:r>
              <a:rPr lang="en-US" i="1" dirty="0"/>
              <a:t>: While the default Level only has an Atmospheric Fog Actor, it is acceptable to use both an Exponential Height </a:t>
            </a:r>
            <a:r>
              <a:rPr lang="en-US" i="1" dirty="0" smtClean="0"/>
              <a:t>Fog Actor </a:t>
            </a:r>
            <a:r>
              <a:rPr lang="en-US" i="1" dirty="0"/>
              <a:t>and an Atmospheric Fog Actor in a Level. Fog Actors affect the entire Level, so you only need one of each in a Level</a:t>
            </a:r>
            <a:r>
              <a:rPr lang="en-US" i="1" dirty="0" smtClean="0"/>
              <a:t>.</a:t>
            </a:r>
            <a:endParaRPr lang="en-US" i="1" dirty="0"/>
          </a:p>
          <a:p>
            <a:endParaRPr lang="en-US" dirty="0"/>
          </a:p>
          <a:p>
            <a:endParaRPr lang="en-US" dirty="0"/>
          </a:p>
          <a:p>
            <a:endParaRPr lang="en-US" dirty="0"/>
          </a:p>
        </p:txBody>
      </p:sp>
      <p:sp>
        <p:nvSpPr>
          <p:cNvPr id="3" name="Content Placeholder 2"/>
          <p:cNvSpPr>
            <a:spLocks noGrp="1"/>
          </p:cNvSpPr>
          <p:nvPr>
            <p:ph idx="1"/>
          </p:nvPr>
        </p:nvSpPr>
        <p:spPr/>
        <p:txBody>
          <a:bodyPr/>
          <a:lstStyle/>
          <a:p>
            <a:r>
              <a:rPr lang="en-US" dirty="0" smtClean="0"/>
              <a:t> </a:t>
            </a:r>
            <a:endParaRPr lang="en-US" dirty="0"/>
          </a:p>
        </p:txBody>
      </p:sp>
      <p:pic>
        <p:nvPicPr>
          <p:cNvPr id="5" name="Picture 4"/>
          <p:cNvPicPr>
            <a:picLocks noChangeAspect="1"/>
          </p:cNvPicPr>
          <p:nvPr/>
        </p:nvPicPr>
        <p:blipFill>
          <a:blip r:embed="rId2"/>
          <a:stretch>
            <a:fillRect/>
          </a:stretch>
        </p:blipFill>
        <p:spPr>
          <a:xfrm>
            <a:off x="6400835" y="0"/>
            <a:ext cx="5455227" cy="6858000"/>
          </a:xfrm>
          <a:prstGeom prst="rect">
            <a:avLst/>
          </a:prstGeom>
        </p:spPr>
      </p:pic>
    </p:spTree>
    <p:extLst>
      <p:ext uri="{BB962C8B-B14F-4D97-AF65-F5344CB8AC3E}">
        <p14:creationId xmlns:p14="http://schemas.microsoft.com/office/powerpoint/2010/main" val="366271036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Lightmass </a:t>
            </a:r>
            <a:br>
              <a:rPr lang="en-US" dirty="0" smtClean="0"/>
            </a:br>
            <a:r>
              <a:rPr lang="en-US" dirty="0" smtClean="0"/>
              <a:t>Importance </a:t>
            </a:r>
            <a:r>
              <a:rPr lang="en-US" dirty="0" smtClean="0"/>
              <a:t>Volume</a:t>
            </a:r>
            <a:endParaRPr lang="en-US" dirty="0"/>
          </a:p>
        </p:txBody>
      </p:sp>
      <p:sp>
        <p:nvSpPr>
          <p:cNvPr id="4" name="Text Placeholder 3"/>
          <p:cNvSpPr>
            <a:spLocks noGrp="1"/>
          </p:cNvSpPr>
          <p:nvPr>
            <p:ph type="body" sz="quarter" idx="10"/>
          </p:nvPr>
        </p:nvSpPr>
        <p:spPr/>
        <p:txBody>
          <a:bodyPr/>
          <a:lstStyle/>
          <a:p>
            <a:r>
              <a:rPr lang="en-US" dirty="0"/>
              <a:t>When you build lighting, the engine calculates the number of times light bounces around the Level (three bounces by default).</a:t>
            </a:r>
          </a:p>
          <a:p>
            <a:r>
              <a:rPr lang="en-US" dirty="0"/>
              <a:t> </a:t>
            </a:r>
          </a:p>
          <a:p>
            <a:r>
              <a:rPr lang="en-US" dirty="0"/>
              <a:t>You can adjust this number by using the </a:t>
            </a:r>
            <a:r>
              <a:rPr lang="en-US" dirty="0" err="1"/>
              <a:t>Lightmass</a:t>
            </a:r>
            <a:r>
              <a:rPr lang="en-US" dirty="0"/>
              <a:t> properties in the World Settings panel. The more bounces, the longer it takes to build lighting for Actors with a mobility setting of Static.</a:t>
            </a:r>
          </a:p>
          <a:p>
            <a:r>
              <a:rPr lang="en-US" dirty="0"/>
              <a:t> </a:t>
            </a:r>
          </a:p>
          <a:p>
            <a:r>
              <a:rPr lang="en-US" dirty="0"/>
              <a:t>If light hits a surface and bounces off and continues to travel without ever hitting another surface, the engine will continue to process the light until it leaves the Level. This processing will also increase the amount of time it takes to build lighting</a:t>
            </a:r>
            <a:r>
              <a:rPr lang="en-US" dirty="0" smtClean="0"/>
              <a:t>.</a:t>
            </a:r>
            <a:endParaRPr lang="en-US" dirty="0"/>
          </a:p>
          <a:p>
            <a:endParaRPr lang="en-US" dirty="0"/>
          </a:p>
          <a:p>
            <a:endParaRPr lang="en-US" dirty="0" smtClean="0"/>
          </a:p>
          <a:p>
            <a:endParaRPr lang="en-US" dirty="0"/>
          </a:p>
          <a:p>
            <a:endParaRPr lang="en-US" dirty="0"/>
          </a:p>
        </p:txBody>
      </p:sp>
      <p:pic>
        <p:nvPicPr>
          <p:cNvPr id="5" name="Content Placeholder 4">
            <a:extLst>
              <a:ext uri="{FF2B5EF4-FFF2-40B4-BE49-F238E27FC236}">
                <a16:creationId xmlns:a16="http://schemas.microsoft.com/office/drawing/2014/main" xmlns="" id="{046CD554-F04A-4251-AC33-2090CCB22826}"/>
              </a:ext>
            </a:extLst>
          </p:cNvPr>
          <p:cNvPicPr>
            <a:picLocks noGrp="1" noChangeAspect="1"/>
          </p:cNvPicPr>
          <p:nvPr>
            <p:ph idx="1"/>
          </p:nvPr>
        </p:nvPicPr>
        <p:blipFill>
          <a:blip r:embed="rId2"/>
          <a:stretch>
            <a:fillRect/>
          </a:stretch>
        </p:blipFill>
        <p:spPr>
          <a:xfrm>
            <a:off x="6121240" y="0"/>
            <a:ext cx="6013769" cy="6858000"/>
          </a:xfrm>
          <a:prstGeom prst="rect">
            <a:avLst/>
          </a:prstGeom>
        </p:spPr>
      </p:pic>
    </p:spTree>
    <p:extLst>
      <p:ext uri="{BB962C8B-B14F-4D97-AF65-F5344CB8AC3E}">
        <p14:creationId xmlns:p14="http://schemas.microsoft.com/office/powerpoint/2010/main" val="194470561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Lightmass </a:t>
            </a:r>
            <a:br>
              <a:rPr lang="en-US" dirty="0"/>
            </a:br>
            <a:r>
              <a:rPr lang="en-US" dirty="0"/>
              <a:t>Importance Volume</a:t>
            </a:r>
          </a:p>
        </p:txBody>
      </p:sp>
      <p:sp>
        <p:nvSpPr>
          <p:cNvPr id="4" name="Text Placeholder 3"/>
          <p:cNvSpPr>
            <a:spLocks noGrp="1"/>
          </p:cNvSpPr>
          <p:nvPr>
            <p:ph type="body" sz="quarter" idx="10"/>
          </p:nvPr>
        </p:nvSpPr>
        <p:spPr/>
        <p:txBody>
          <a:bodyPr/>
          <a:lstStyle/>
          <a:p>
            <a:r>
              <a:rPr lang="en-US" dirty="0"/>
              <a:t>The </a:t>
            </a:r>
            <a:r>
              <a:rPr lang="en-US" dirty="0" err="1"/>
              <a:t>Lightmass</a:t>
            </a:r>
            <a:r>
              <a:rPr lang="en-US" dirty="0"/>
              <a:t> Importance Volume Actor allows you to define an area so that when light leaves the volume it will no longer be processed. This speeds up the time it takes to build lighting.</a:t>
            </a:r>
          </a:p>
          <a:p>
            <a:r>
              <a:rPr lang="en-US" dirty="0"/>
              <a:t> </a:t>
            </a:r>
          </a:p>
          <a:p>
            <a:r>
              <a:rPr lang="en-US" dirty="0"/>
              <a:t>The </a:t>
            </a:r>
            <a:r>
              <a:rPr lang="en-US" dirty="0" err="1"/>
              <a:t>Lightmass</a:t>
            </a:r>
            <a:r>
              <a:rPr lang="en-US" dirty="0"/>
              <a:t> Importance Volume is located in the </a:t>
            </a:r>
            <a:r>
              <a:rPr lang="en-US" dirty="0" smtClean="0"/>
              <a:t>Volumes </a:t>
            </a:r>
            <a:r>
              <a:rPr lang="en-US" dirty="0"/>
              <a:t>category in the Modes panel.</a:t>
            </a:r>
          </a:p>
          <a:p>
            <a:r>
              <a:rPr lang="en-US" dirty="0"/>
              <a:t> </a:t>
            </a:r>
          </a:p>
          <a:p>
            <a:r>
              <a:rPr lang="en-US" dirty="0"/>
              <a:t>Once it has been added to your Level, you can adjust the size and shape of the volume in the Details panel under Brush Settings. When placing the volume, you should have it surround the playable areas of your Level</a:t>
            </a:r>
            <a:r>
              <a:rPr lang="en-US" dirty="0" smtClean="0"/>
              <a:t>.</a:t>
            </a: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p:txBody>
      </p:sp>
      <p:pic>
        <p:nvPicPr>
          <p:cNvPr id="5" name="Content Placeholder 4">
            <a:extLst>
              <a:ext uri="{FF2B5EF4-FFF2-40B4-BE49-F238E27FC236}">
                <a16:creationId xmlns:a16="http://schemas.microsoft.com/office/drawing/2014/main" xmlns="" id="{AF9340B5-EECA-4F18-A806-D7CD154F0481}"/>
              </a:ext>
            </a:extLst>
          </p:cNvPr>
          <p:cNvPicPr>
            <a:picLocks noGrp="1" noChangeAspect="1"/>
          </p:cNvPicPr>
          <p:nvPr>
            <p:ph idx="1"/>
          </p:nvPr>
        </p:nvPicPr>
        <p:blipFill>
          <a:blip r:embed="rId2"/>
          <a:stretch>
            <a:fillRect/>
          </a:stretch>
        </p:blipFill>
        <p:spPr>
          <a:xfrm>
            <a:off x="6064250" y="1981491"/>
            <a:ext cx="6127750" cy="2895018"/>
          </a:xfrm>
          <a:prstGeom prst="rect">
            <a:avLst/>
          </a:prstGeom>
        </p:spPr>
      </p:pic>
    </p:spTree>
    <p:extLst>
      <p:ext uri="{BB962C8B-B14F-4D97-AF65-F5344CB8AC3E}">
        <p14:creationId xmlns:p14="http://schemas.microsoft.com/office/powerpoint/2010/main" val="223604631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Reflection </a:t>
            </a:r>
            <a:br>
              <a:rPr lang="en-US" dirty="0" smtClean="0"/>
            </a:br>
            <a:r>
              <a:rPr lang="en-US" dirty="0" smtClean="0"/>
              <a:t>Capture Actors</a:t>
            </a:r>
            <a:endParaRPr lang="en-US" dirty="0"/>
          </a:p>
        </p:txBody>
      </p:sp>
      <p:sp>
        <p:nvSpPr>
          <p:cNvPr id="4" name="Text Placeholder 3"/>
          <p:cNvSpPr>
            <a:spLocks noGrp="1"/>
          </p:cNvSpPr>
          <p:nvPr>
            <p:ph type="body" sz="quarter" idx="10"/>
          </p:nvPr>
        </p:nvSpPr>
        <p:spPr/>
        <p:txBody>
          <a:bodyPr/>
          <a:lstStyle/>
          <a:p>
            <a:r>
              <a:rPr lang="en-US" dirty="0"/>
              <a:t>Reflection Capture Actors capture images </a:t>
            </a:r>
            <a:r>
              <a:rPr lang="en-US" dirty="0" smtClean="0"/>
              <a:t>(</a:t>
            </a:r>
            <a:r>
              <a:rPr lang="en-US" dirty="0" err="1" smtClean="0"/>
              <a:t>cubemaps</a:t>
            </a:r>
            <a:r>
              <a:rPr lang="en-US" dirty="0"/>
              <a:t>) of the Level from their location and project a reflection onto other Actors in their </a:t>
            </a:r>
            <a:r>
              <a:rPr lang="en-US" dirty="0" smtClean="0"/>
              <a:t>vicinity </a:t>
            </a:r>
            <a:r>
              <a:rPr lang="en-US" dirty="0"/>
              <a:t>if the nearby Actors have Materials with reflective properties.</a:t>
            </a:r>
          </a:p>
          <a:p>
            <a:r>
              <a:rPr lang="en-US" dirty="0"/>
              <a:t> </a:t>
            </a:r>
          </a:p>
          <a:p>
            <a:r>
              <a:rPr lang="en-US" dirty="0"/>
              <a:t>While Reflection Capture Actors do not create accurate reflections, using them is very effective and efficient because the scene capture is calculated before runtime. You can place them as needed throughout your Level.</a:t>
            </a:r>
          </a:p>
          <a:p>
            <a:r>
              <a:rPr lang="en-US" dirty="0"/>
              <a:t> </a:t>
            </a:r>
          </a:p>
          <a:p>
            <a:r>
              <a:rPr lang="en-US" dirty="0"/>
              <a:t>Too many overlapping Reflection Capture Actors can </a:t>
            </a:r>
            <a:r>
              <a:rPr lang="en-US" dirty="0" smtClean="0"/>
              <a:t>impact </a:t>
            </a:r>
            <a:r>
              <a:rPr lang="en-US" dirty="0"/>
              <a:t>performance</a:t>
            </a:r>
            <a:r>
              <a:rPr lang="en-US" dirty="0" smtClean="0"/>
              <a:t>.</a:t>
            </a:r>
            <a:endParaRPr lang="en-US" dirty="0"/>
          </a:p>
          <a:p>
            <a:pPr marL="285750" indent="-2857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p:txBody>
      </p:sp>
      <p:pic>
        <p:nvPicPr>
          <p:cNvPr id="5" name="Content Placeholder 4">
            <a:extLst>
              <a:ext uri="{FF2B5EF4-FFF2-40B4-BE49-F238E27FC236}">
                <a16:creationId xmlns:a16="http://schemas.microsoft.com/office/drawing/2014/main" xmlns="" id="{CE13CA0A-D3F7-4DE2-898C-F1A7F68A2DDB}"/>
              </a:ext>
            </a:extLst>
          </p:cNvPr>
          <p:cNvPicPr>
            <a:picLocks noGrp="1" noChangeAspect="1"/>
          </p:cNvPicPr>
          <p:nvPr>
            <p:ph idx="1"/>
          </p:nvPr>
        </p:nvPicPr>
        <p:blipFill>
          <a:blip r:embed="rId2"/>
          <a:stretch>
            <a:fillRect/>
          </a:stretch>
        </p:blipFill>
        <p:spPr>
          <a:xfrm>
            <a:off x="6409073" y="1840854"/>
            <a:ext cx="5438103" cy="3176291"/>
          </a:xfrm>
          <a:prstGeom prst="rect">
            <a:avLst/>
          </a:prstGeom>
        </p:spPr>
      </p:pic>
    </p:spTree>
    <p:extLst>
      <p:ext uri="{BB962C8B-B14F-4D97-AF65-F5344CB8AC3E}">
        <p14:creationId xmlns:p14="http://schemas.microsoft.com/office/powerpoint/2010/main" val="321473086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Reflection</a:t>
            </a:r>
            <a:br>
              <a:rPr lang="en-US" dirty="0" smtClean="0"/>
            </a:br>
            <a:r>
              <a:rPr lang="en-US" dirty="0" smtClean="0"/>
              <a:t>Capture </a:t>
            </a:r>
            <a:r>
              <a:rPr lang="en-US" dirty="0"/>
              <a:t>Actors</a:t>
            </a:r>
          </a:p>
        </p:txBody>
      </p:sp>
      <p:sp>
        <p:nvSpPr>
          <p:cNvPr id="4" name="Text Placeholder 3"/>
          <p:cNvSpPr>
            <a:spLocks noGrp="1"/>
          </p:cNvSpPr>
          <p:nvPr>
            <p:ph type="body" sz="quarter" idx="10"/>
          </p:nvPr>
        </p:nvSpPr>
        <p:spPr/>
        <p:txBody>
          <a:bodyPr/>
          <a:lstStyle/>
          <a:p>
            <a:pPr>
              <a:spcAft>
                <a:spcPts val="1200"/>
              </a:spcAft>
            </a:pPr>
            <a:r>
              <a:rPr lang="en-US" dirty="0"/>
              <a:t>There are two common types of Reflection Capture Actors</a:t>
            </a:r>
            <a:r>
              <a:rPr lang="en-US" dirty="0" smtClean="0"/>
              <a:t>:</a:t>
            </a:r>
            <a:endParaRPr lang="en-US" dirty="0"/>
          </a:p>
          <a:p>
            <a:pPr marL="228600" indent="-228600">
              <a:spcAft>
                <a:spcPts val="400"/>
              </a:spcAft>
              <a:buFont typeface="Arial" panose="020B0604020202020204" pitchFamily="34" charset="0"/>
              <a:buChar char="•"/>
            </a:pPr>
            <a:r>
              <a:rPr lang="en-US" dirty="0" smtClean="0"/>
              <a:t>Box </a:t>
            </a:r>
            <a:r>
              <a:rPr lang="en-US" dirty="0"/>
              <a:t>Reflection </a:t>
            </a:r>
            <a:r>
              <a:rPr lang="en-US" dirty="0" smtClean="0"/>
              <a:t>Capture Actor</a:t>
            </a:r>
            <a:endParaRPr lang="en-US" dirty="0"/>
          </a:p>
          <a:p>
            <a:pPr marL="228600" indent="-228600">
              <a:buFont typeface="Arial" panose="020B0604020202020204" pitchFamily="34" charset="0"/>
              <a:buChar char="•"/>
            </a:pPr>
            <a:r>
              <a:rPr lang="en-US" dirty="0"/>
              <a:t>Sphere  Reflection </a:t>
            </a:r>
            <a:r>
              <a:rPr lang="en-US" dirty="0" smtClean="0"/>
              <a:t>Capture Actor</a:t>
            </a:r>
            <a:endParaRPr lang="en-US" dirty="0" smtClean="0"/>
          </a:p>
          <a:p>
            <a:endParaRPr lang="en-US" dirty="0"/>
          </a:p>
          <a:p>
            <a:r>
              <a:rPr lang="en-US" dirty="0"/>
              <a:t>Box Reflection Capture Actors are more expensive to render than Sphere Reflection Capture Actors.</a:t>
            </a:r>
          </a:p>
          <a:p>
            <a:r>
              <a:rPr lang="en-US" dirty="0"/>
              <a:t> </a:t>
            </a:r>
          </a:p>
          <a:p>
            <a:r>
              <a:rPr lang="en-US" dirty="0"/>
              <a:t>Reflection Capture Actors are located in the Modes panel under Visual Effects</a:t>
            </a:r>
            <a:r>
              <a:rPr lang="en-US" dirty="0" smtClean="0"/>
              <a:t>.</a:t>
            </a:r>
            <a:endParaRPr lang="en-US" dirty="0"/>
          </a:p>
          <a:p>
            <a:endParaRPr lang="en-US" dirty="0"/>
          </a:p>
          <a:p>
            <a:endParaRPr lang="en-US" dirty="0"/>
          </a:p>
        </p:txBody>
      </p:sp>
      <p:pic>
        <p:nvPicPr>
          <p:cNvPr id="5" name="Content Placeholder 4">
            <a:extLst>
              <a:ext uri="{FF2B5EF4-FFF2-40B4-BE49-F238E27FC236}">
                <a16:creationId xmlns:a16="http://schemas.microsoft.com/office/drawing/2014/main" xmlns="" id="{CE13CA0A-D3F7-4DE2-898C-F1A7F68A2DDB}"/>
              </a:ext>
            </a:extLst>
          </p:cNvPr>
          <p:cNvPicPr>
            <a:picLocks noGrp="1" noChangeAspect="1"/>
          </p:cNvPicPr>
          <p:nvPr>
            <p:ph idx="1"/>
          </p:nvPr>
        </p:nvPicPr>
        <p:blipFill>
          <a:blip r:embed="rId2"/>
          <a:stretch>
            <a:fillRect/>
          </a:stretch>
        </p:blipFill>
        <p:spPr>
          <a:xfrm>
            <a:off x="6285773" y="0"/>
            <a:ext cx="5684703" cy="6858000"/>
          </a:xfrm>
          <a:prstGeom prst="rect">
            <a:avLst/>
          </a:prstGeom>
        </p:spPr>
      </p:pic>
    </p:spTree>
    <p:extLst>
      <p:ext uri="{BB962C8B-B14F-4D97-AF65-F5344CB8AC3E}">
        <p14:creationId xmlns:p14="http://schemas.microsoft.com/office/powerpoint/2010/main" val="59827987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Post Process</a:t>
            </a:r>
            <a:br>
              <a:rPr lang="en-US" dirty="0" smtClean="0"/>
            </a:br>
            <a:r>
              <a:rPr lang="en-US" dirty="0" smtClean="0"/>
              <a:t>Volume</a:t>
            </a:r>
            <a:endParaRPr lang="en-US" dirty="0"/>
          </a:p>
        </p:txBody>
      </p:sp>
      <p:sp>
        <p:nvSpPr>
          <p:cNvPr id="4" name="Text Placeholder 3"/>
          <p:cNvSpPr>
            <a:spLocks noGrp="1"/>
          </p:cNvSpPr>
          <p:nvPr>
            <p:ph type="body" sz="quarter" idx="10"/>
          </p:nvPr>
        </p:nvSpPr>
        <p:spPr/>
        <p:txBody>
          <a:bodyPr/>
          <a:lstStyle/>
          <a:p>
            <a:r>
              <a:rPr lang="en-US" dirty="0"/>
              <a:t>Post Process </a:t>
            </a:r>
            <a:r>
              <a:rPr lang="en-US" dirty="0" smtClean="0"/>
              <a:t>Volumes allow </a:t>
            </a:r>
            <a:r>
              <a:rPr lang="en-US" dirty="0"/>
              <a:t>artists to tweak the overall look and feel of a scene. They allow you to control and apply cinematic camera effects. You can adjust properties like Depth of Field, Scene Color, and Motion Blur.</a:t>
            </a:r>
          </a:p>
          <a:p>
            <a:r>
              <a:rPr lang="en-US" dirty="0"/>
              <a:t> </a:t>
            </a:r>
          </a:p>
          <a:p>
            <a:r>
              <a:rPr lang="en-US" dirty="0"/>
              <a:t>The Post Process Volume is located in the Modes panel under Visual Effects</a:t>
            </a:r>
            <a:r>
              <a:rPr lang="en-US" dirty="0" smtClean="0"/>
              <a:t>.</a:t>
            </a:r>
            <a:endParaRPr lang="en-US" dirty="0"/>
          </a:p>
          <a:p>
            <a:endParaRPr lang="en-US" dirty="0"/>
          </a:p>
          <a:p>
            <a:endParaRPr lang="en-US" dirty="0"/>
          </a:p>
        </p:txBody>
      </p:sp>
      <p:pic>
        <p:nvPicPr>
          <p:cNvPr id="5" name="Content Placeholder 4">
            <a:extLst>
              <a:ext uri="{FF2B5EF4-FFF2-40B4-BE49-F238E27FC236}">
                <a16:creationId xmlns:a16="http://schemas.microsoft.com/office/drawing/2014/main" xmlns="" id="{856B4683-39BC-4685-A9E3-6D6893911E39}"/>
              </a:ext>
            </a:extLst>
          </p:cNvPr>
          <p:cNvPicPr>
            <a:picLocks noGrp="1" noChangeAspect="1"/>
          </p:cNvPicPr>
          <p:nvPr>
            <p:ph idx="1"/>
          </p:nvPr>
        </p:nvPicPr>
        <p:blipFill>
          <a:blip r:embed="rId2"/>
          <a:stretch>
            <a:fillRect/>
          </a:stretch>
        </p:blipFill>
        <p:spPr>
          <a:xfrm>
            <a:off x="6661458" y="2138524"/>
            <a:ext cx="4933333" cy="2580952"/>
          </a:xfrm>
          <a:prstGeom prst="rect">
            <a:avLst/>
          </a:prstGeom>
        </p:spPr>
      </p:pic>
    </p:spTree>
    <p:extLst>
      <p:ext uri="{BB962C8B-B14F-4D97-AF65-F5344CB8AC3E}">
        <p14:creationId xmlns:p14="http://schemas.microsoft.com/office/powerpoint/2010/main" val="223622149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822960" y="2383269"/>
            <a:ext cx="4719092" cy="4474731"/>
          </a:xfrm>
        </p:spPr>
        <p:txBody>
          <a:bodyPr/>
          <a:lstStyle/>
          <a:p>
            <a:pPr>
              <a:spcBef>
                <a:spcPts val="300"/>
              </a:spcBef>
              <a:spcAft>
                <a:spcPts val="600"/>
              </a:spcAft>
            </a:pPr>
            <a:r>
              <a:rPr lang="en-US" dirty="0"/>
              <a:t>The goals of this lecture are </a:t>
            </a:r>
            <a:r>
              <a:rPr lang="en-US" dirty="0" smtClean="0"/>
              <a:t>to</a:t>
            </a:r>
            <a:endParaRPr lang="en-US" dirty="0"/>
          </a:p>
          <a:p>
            <a:pPr marL="228600" indent="-228600">
              <a:spcBef>
                <a:spcPts val="300"/>
              </a:spcBef>
              <a:spcAft>
                <a:spcPts val="300"/>
              </a:spcAft>
              <a:buFont typeface="Arial" panose="020B0604020202020204" pitchFamily="34" charset="0"/>
              <a:buChar char="•"/>
            </a:pPr>
            <a:r>
              <a:rPr lang="en-US" dirty="0"/>
              <a:t>Learn to create a new </a:t>
            </a:r>
            <a:r>
              <a:rPr lang="en-US" dirty="0" smtClean="0"/>
              <a:t>Level</a:t>
            </a:r>
            <a:endParaRPr lang="en-US" dirty="0"/>
          </a:p>
          <a:p>
            <a:pPr marL="228600" indent="-228600">
              <a:spcBef>
                <a:spcPts val="300"/>
              </a:spcBef>
              <a:spcAft>
                <a:spcPts val="300"/>
              </a:spcAft>
              <a:buFont typeface="Arial" panose="020B0604020202020204" pitchFamily="34" charset="0"/>
              <a:buChar char="•"/>
            </a:pPr>
            <a:r>
              <a:rPr lang="en-US" dirty="0"/>
              <a:t>Learn about all the Actors that are needed for a typical </a:t>
            </a:r>
            <a:r>
              <a:rPr lang="en-US" dirty="0" smtClean="0"/>
              <a:t>Level setup</a:t>
            </a:r>
            <a:endParaRPr lang="en-US" dirty="0"/>
          </a:p>
          <a:p>
            <a:pPr marL="228600" indent="-228600">
              <a:spcBef>
                <a:spcPts val="300"/>
              </a:spcBef>
              <a:spcAft>
                <a:spcPts val="300"/>
              </a:spcAft>
              <a:buFont typeface="Arial" panose="020B0604020202020204" pitchFamily="34" charset="0"/>
              <a:buChar char="•"/>
            </a:pPr>
            <a:r>
              <a:rPr lang="en-US" dirty="0"/>
              <a:t>Become familiar with Fog </a:t>
            </a:r>
            <a:r>
              <a:rPr lang="en-US" dirty="0" smtClean="0"/>
              <a:t>Actors</a:t>
            </a:r>
            <a:endParaRPr lang="en-US" dirty="0"/>
          </a:p>
          <a:p>
            <a:pPr marL="228600" indent="-228600">
              <a:spcBef>
                <a:spcPts val="300"/>
              </a:spcBef>
              <a:spcAft>
                <a:spcPts val="300"/>
              </a:spcAft>
              <a:buFont typeface="Arial" panose="020B0604020202020204" pitchFamily="34" charset="0"/>
              <a:buChar char="•"/>
            </a:pPr>
            <a:r>
              <a:rPr lang="en-US" dirty="0"/>
              <a:t>Learn about Reflection Capture </a:t>
            </a:r>
            <a:r>
              <a:rPr lang="en-US" dirty="0" smtClean="0"/>
              <a:t>Actors</a:t>
            </a:r>
            <a:endParaRPr lang="en-US" dirty="0"/>
          </a:p>
          <a:p>
            <a:pPr marL="228600" indent="-228600">
              <a:spcBef>
                <a:spcPts val="300"/>
              </a:spcBef>
              <a:spcAft>
                <a:spcPts val="300"/>
              </a:spcAft>
              <a:buFont typeface="Arial" panose="020B0604020202020204" pitchFamily="34" charset="0"/>
              <a:buChar char="•"/>
            </a:pPr>
            <a:r>
              <a:rPr lang="en-US" dirty="0"/>
              <a:t>Learn about </a:t>
            </a:r>
            <a:r>
              <a:rPr lang="en-US" dirty="0" err="1"/>
              <a:t>Lightmass</a:t>
            </a:r>
            <a:r>
              <a:rPr lang="en-US" dirty="0"/>
              <a:t> Importance </a:t>
            </a:r>
            <a:r>
              <a:rPr lang="en-US" dirty="0" smtClean="0"/>
              <a:t>Volumes</a:t>
            </a:r>
            <a:endParaRPr lang="en-US" dirty="0"/>
          </a:p>
          <a:p>
            <a:pPr marL="228600" indent="-228600">
              <a:spcBef>
                <a:spcPts val="300"/>
              </a:spcBef>
              <a:spcAft>
                <a:spcPts val="300"/>
              </a:spcAft>
              <a:buFont typeface="Arial" panose="020B0604020202020204" pitchFamily="34" charset="0"/>
              <a:buChar char="•"/>
            </a:pPr>
            <a:r>
              <a:rPr lang="en-US" dirty="0"/>
              <a:t>Become familiar with Post Process </a:t>
            </a:r>
            <a:r>
              <a:rPr lang="en-US" dirty="0" smtClean="0"/>
              <a:t>Volumes</a:t>
            </a:r>
            <a:endParaRPr lang="en-US" dirty="0"/>
          </a:p>
          <a:p>
            <a:pPr marL="457200" indent="-457200"/>
            <a:endParaRPr lang="en-US" dirty="0"/>
          </a:p>
          <a:p>
            <a:endParaRPr lang="en-US" dirty="0"/>
          </a:p>
          <a:p>
            <a:endParaRPr lang="en-US" dirty="0"/>
          </a:p>
        </p:txBody>
      </p:sp>
      <p:sp>
        <p:nvSpPr>
          <p:cNvPr id="4" name="Text Placeholder 3"/>
          <p:cNvSpPr>
            <a:spLocks noGrp="1"/>
          </p:cNvSpPr>
          <p:nvPr>
            <p:ph type="body" sz="quarter" idx="11"/>
          </p:nvPr>
        </p:nvSpPr>
        <p:spPr/>
        <p:txBody>
          <a:bodyPr/>
          <a:lstStyle/>
          <a:p>
            <a:pPr>
              <a:spcBef>
                <a:spcPts val="300"/>
              </a:spcBef>
              <a:spcAft>
                <a:spcPts val="600"/>
              </a:spcAft>
            </a:pPr>
            <a:r>
              <a:rPr lang="en-US" dirty="0"/>
              <a:t>By the end of this lecture you will be able </a:t>
            </a:r>
            <a:r>
              <a:rPr lang="en-US" dirty="0" smtClean="0"/>
              <a:t>to</a:t>
            </a:r>
            <a:endParaRPr lang="en-US" dirty="0"/>
          </a:p>
          <a:p>
            <a:pPr marL="228600" indent="-228600">
              <a:spcBef>
                <a:spcPts val="300"/>
              </a:spcBef>
              <a:spcAft>
                <a:spcPts val="300"/>
              </a:spcAft>
              <a:buFont typeface="Arial" panose="020B0604020202020204" pitchFamily="34" charset="0"/>
              <a:buChar char="•"/>
            </a:pPr>
            <a:r>
              <a:rPr lang="en-US" dirty="0"/>
              <a:t>Create a default </a:t>
            </a:r>
            <a:r>
              <a:rPr lang="en-US" dirty="0" smtClean="0"/>
              <a:t>Level</a:t>
            </a:r>
            <a:endParaRPr lang="en-US" dirty="0"/>
          </a:p>
          <a:p>
            <a:pPr marL="228600" indent="-228600">
              <a:spcBef>
                <a:spcPts val="300"/>
              </a:spcBef>
              <a:spcAft>
                <a:spcPts val="300"/>
              </a:spcAft>
              <a:buFont typeface="Arial" panose="020B0604020202020204" pitchFamily="34" charset="0"/>
              <a:buChar char="•"/>
            </a:pPr>
            <a:r>
              <a:rPr lang="en-US" dirty="0"/>
              <a:t>Create a blank </a:t>
            </a:r>
            <a:r>
              <a:rPr lang="en-US" dirty="0" smtClean="0"/>
              <a:t>Level</a:t>
            </a:r>
            <a:endParaRPr lang="en-US" dirty="0"/>
          </a:p>
          <a:p>
            <a:pPr marL="228600" indent="-228600">
              <a:spcBef>
                <a:spcPts val="300"/>
              </a:spcBef>
              <a:spcAft>
                <a:spcPts val="300"/>
              </a:spcAft>
              <a:buFont typeface="Arial" panose="020B0604020202020204" pitchFamily="34" charset="0"/>
              <a:buChar char="•"/>
            </a:pPr>
            <a:r>
              <a:rPr lang="en-US" dirty="0"/>
              <a:t>Manually add the necessary Actors to a blank </a:t>
            </a:r>
            <a:r>
              <a:rPr lang="en-US" dirty="0" smtClean="0"/>
              <a:t>Level</a:t>
            </a:r>
            <a:endParaRPr lang="en-US" dirty="0"/>
          </a:p>
        </p:txBody>
      </p:sp>
      <p:sp>
        <p:nvSpPr>
          <p:cNvPr id="6" name="The Picture slide"/>
          <p:cNvSpPr txBox="1"/>
          <p:nvPr/>
        </p:nvSpPr>
        <p:spPr>
          <a:xfrm>
            <a:off x="876054" y="593847"/>
            <a:ext cx="5522976" cy="436017"/>
          </a:xfrm>
          <a:prstGeom prst="rect">
            <a:avLst/>
          </a:prstGeom>
          <a:ln w="12700">
            <a:miter lim="400000"/>
          </a:ln>
          <a:extLst>
            <a:ext uri="{C572A759-6A51-4108-AA02-DFA0A04FC94B}">
              <ma14:wrappingTextBoxFlag xmlns="" xmlns:ma14="http://schemas.microsoft.com/office/mac/drawingml/2011/main" val="1"/>
            </a:ext>
          </a:extLst>
        </p:spPr>
        <p:txBody>
          <a:bodyPr wrap="none" lIns="25400" tIns="25400" rIns="25400" bIns="25400" anchor="t">
            <a:spAutoFit/>
          </a:bodyPr>
          <a:lstStyle>
            <a:lvl1pPr>
              <a:defRPr b="1">
                <a:latin typeface="Helvetica"/>
                <a:ea typeface="Helvetica"/>
                <a:cs typeface="Helvetica"/>
                <a:sym typeface="Helvetica"/>
              </a:defRPr>
            </a:lvl1pPr>
          </a:lstStyle>
          <a:p>
            <a:r>
              <a:rPr lang="en-US" sz="2500" kern="1200" cap="all" dirty="0"/>
              <a:t>Lecture Goals and </a:t>
            </a:r>
            <a:r>
              <a:rPr lang="en-US" sz="2500" kern="1200" cap="all" dirty="0" smtClean="0"/>
              <a:t>Outcomes</a:t>
            </a:r>
            <a:endParaRPr sz="2500" kern="1200" cap="all" dirty="0"/>
          </a:p>
        </p:txBody>
      </p:sp>
    </p:spTree>
    <p:extLst>
      <p:ext uri="{BB962C8B-B14F-4D97-AF65-F5344CB8AC3E}">
        <p14:creationId xmlns:p14="http://schemas.microsoft.com/office/powerpoint/2010/main" val="68726556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Post </a:t>
            </a:r>
            <a:r>
              <a:rPr lang="en-US" dirty="0" smtClean="0"/>
              <a:t>Process</a:t>
            </a:r>
            <a:br>
              <a:rPr lang="en-US" dirty="0" smtClean="0"/>
            </a:br>
            <a:r>
              <a:rPr lang="en-US" dirty="0" smtClean="0"/>
              <a:t>Volume</a:t>
            </a:r>
            <a:endParaRPr lang="en-US" dirty="0"/>
          </a:p>
        </p:txBody>
      </p:sp>
      <p:sp>
        <p:nvSpPr>
          <p:cNvPr id="4" name="Text Placeholder 3"/>
          <p:cNvSpPr>
            <a:spLocks noGrp="1"/>
          </p:cNvSpPr>
          <p:nvPr>
            <p:ph type="body" sz="quarter" idx="10"/>
          </p:nvPr>
        </p:nvSpPr>
        <p:spPr/>
        <p:txBody>
          <a:bodyPr/>
          <a:lstStyle/>
          <a:p>
            <a:r>
              <a:rPr lang="en-US" dirty="0"/>
              <a:t>Post Process </a:t>
            </a:r>
            <a:r>
              <a:rPr lang="en-US" dirty="0" smtClean="0"/>
              <a:t>Volumes </a:t>
            </a:r>
            <a:r>
              <a:rPr lang="en-US" dirty="0"/>
              <a:t>are used to apply camera effects to areas in your scene defined by a primitive shape. When a camera enters the volume, the effects are applied</a:t>
            </a:r>
            <a:r>
              <a:rPr lang="en-US" dirty="0" smtClean="0"/>
              <a:t>.  </a:t>
            </a:r>
            <a:endParaRPr lang="en-US" dirty="0"/>
          </a:p>
          <a:p>
            <a:endParaRPr lang="en-US" dirty="0"/>
          </a:p>
          <a:p>
            <a:endParaRPr lang="en-US" dirty="0"/>
          </a:p>
          <a:p>
            <a:endParaRPr lang="en-US" dirty="0"/>
          </a:p>
        </p:txBody>
      </p:sp>
      <p:pic>
        <p:nvPicPr>
          <p:cNvPr id="5" name="Content Placeholder 4">
            <a:extLst>
              <a:ext uri="{FF2B5EF4-FFF2-40B4-BE49-F238E27FC236}">
                <a16:creationId xmlns:a16="http://schemas.microsoft.com/office/drawing/2014/main" xmlns="" id="{C8E6424C-532D-438F-BEF8-2C8C76FDE5DE}"/>
              </a:ext>
            </a:extLst>
          </p:cNvPr>
          <p:cNvPicPr>
            <a:picLocks noGrp="1" noChangeAspect="1"/>
          </p:cNvPicPr>
          <p:nvPr>
            <p:ph idx="1"/>
          </p:nvPr>
        </p:nvPicPr>
        <p:blipFill rotWithShape="1">
          <a:blip r:embed="rId2"/>
          <a:srcRect l="-166" t="31" r="26285" b="23"/>
          <a:stretch/>
        </p:blipFill>
        <p:spPr>
          <a:xfrm>
            <a:off x="6064250" y="1514833"/>
            <a:ext cx="6127750" cy="3828333"/>
          </a:xfrm>
          <a:prstGeom prst="rect">
            <a:avLst/>
          </a:prstGeom>
        </p:spPr>
      </p:pic>
      <p:pic>
        <p:nvPicPr>
          <p:cNvPr id="6" name="Picture 5">
            <a:extLst>
              <a:ext uri="{FF2B5EF4-FFF2-40B4-BE49-F238E27FC236}">
                <a16:creationId xmlns:a16="http://schemas.microsoft.com/office/drawing/2014/main" xmlns="" id="{6B5D5ED2-9B71-4D18-A3A0-F190A13A0283}"/>
              </a:ext>
            </a:extLst>
          </p:cNvPr>
          <p:cNvPicPr>
            <a:picLocks noChangeAspect="1"/>
          </p:cNvPicPr>
          <p:nvPr/>
        </p:nvPicPr>
        <p:blipFill rotWithShape="1">
          <a:blip r:embed="rId2"/>
          <a:srcRect l="73464" t="57858" b="8092"/>
          <a:stretch/>
        </p:blipFill>
        <p:spPr>
          <a:xfrm>
            <a:off x="8889743" y="4673095"/>
            <a:ext cx="3066492" cy="1817228"/>
          </a:xfrm>
          <a:prstGeom prst="rect">
            <a:avLst/>
          </a:prstGeom>
        </p:spPr>
      </p:pic>
    </p:spTree>
    <p:extLst>
      <p:ext uri="{BB962C8B-B14F-4D97-AF65-F5344CB8AC3E}">
        <p14:creationId xmlns:p14="http://schemas.microsoft.com/office/powerpoint/2010/main" val="53055994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Post </a:t>
            </a:r>
            <a:r>
              <a:rPr lang="en-US" dirty="0" smtClean="0"/>
              <a:t>Process</a:t>
            </a:r>
            <a:br>
              <a:rPr lang="en-US" dirty="0" smtClean="0"/>
            </a:br>
            <a:r>
              <a:rPr lang="en-US" dirty="0" smtClean="0"/>
              <a:t>Volume</a:t>
            </a:r>
            <a:endParaRPr lang="en-US" dirty="0"/>
          </a:p>
        </p:txBody>
      </p:sp>
      <p:sp>
        <p:nvSpPr>
          <p:cNvPr id="4" name="Text Placeholder 3"/>
          <p:cNvSpPr>
            <a:spLocks noGrp="1"/>
          </p:cNvSpPr>
          <p:nvPr>
            <p:ph type="body" sz="quarter" idx="10"/>
          </p:nvPr>
        </p:nvSpPr>
        <p:spPr/>
        <p:txBody>
          <a:bodyPr/>
          <a:lstStyle/>
          <a:p>
            <a:r>
              <a:rPr lang="en-US" dirty="0"/>
              <a:t>Post Process Volume settings allow you to control how effects blend with a camera as the camera enters the volume</a:t>
            </a:r>
            <a:r>
              <a:rPr lang="en-US" dirty="0" smtClean="0"/>
              <a:t>.</a:t>
            </a:r>
            <a:endParaRPr lang="en-US" dirty="0"/>
          </a:p>
          <a:p>
            <a:endParaRPr lang="en-US" dirty="0"/>
          </a:p>
          <a:p>
            <a:endParaRPr lang="en-US" dirty="0"/>
          </a:p>
          <a:p>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800038885"/>
              </p:ext>
            </p:extLst>
          </p:nvPr>
        </p:nvGraphicFramePr>
        <p:xfrm>
          <a:off x="6064250" y="1737360"/>
          <a:ext cx="6127750" cy="5006560"/>
        </p:xfrm>
        <a:graphic>
          <a:graphicData uri="http://schemas.openxmlformats.org/drawingml/2006/table">
            <a:tbl>
              <a:tblPr firstRow="1" bandRow="1">
                <a:tableStyleId>{7DF18680-E054-41AD-8BC1-D1AEF772440D}</a:tableStyleId>
              </a:tblPr>
              <a:tblGrid>
                <a:gridCol w="2037163"/>
                <a:gridCol w="4090587"/>
              </a:tblGrid>
              <a:tr h="434560">
                <a:tc>
                  <a:txBody>
                    <a:bodyPr/>
                    <a:lstStyle/>
                    <a:p>
                      <a:pPr algn="l"/>
                      <a:r>
                        <a:rPr lang="en-US" sz="1400" baseline="0" dirty="0" smtClean="0"/>
                        <a:t>Setting</a:t>
                      </a:r>
                      <a:endParaRPr lang="en-US" sz="1400" baseline="0" dirty="0">
                        <a:latin typeface="+mn-lt"/>
                        <a:cs typeface="Calibri" panose="020F0502020204030204" pitchFamily="34" charset="0"/>
                      </a:endParaRPr>
                    </a:p>
                  </a:txBody>
                  <a:tcPr anchor="ctr"/>
                </a:tc>
                <a:tc>
                  <a:txBody>
                    <a:bodyPr/>
                    <a:lstStyle/>
                    <a:p>
                      <a:pPr algn="l"/>
                      <a:r>
                        <a:rPr lang="en-US" sz="1400" baseline="0" dirty="0"/>
                        <a:t>Description </a:t>
                      </a:r>
                      <a:endParaRPr lang="en-US" sz="1400" baseline="0" dirty="0">
                        <a:latin typeface="+mn-lt"/>
                        <a:cs typeface="Calibri" panose="020F0502020204030204" pitchFamily="34" charset="0"/>
                      </a:endParaRPr>
                    </a:p>
                  </a:txBody>
                  <a:tcPr anchor="ctr"/>
                </a:tc>
              </a:tr>
              <a:tr h="1097280">
                <a:tc>
                  <a:txBody>
                    <a:bodyPr/>
                    <a:lstStyle/>
                    <a:p>
                      <a:pPr algn="l"/>
                      <a:r>
                        <a:rPr lang="en-US" sz="1400" baseline="0" dirty="0"/>
                        <a:t>Priority</a:t>
                      </a:r>
                      <a:endParaRPr lang="en-US" sz="1400" baseline="0" dirty="0">
                        <a:latin typeface="+mn-lt"/>
                        <a:cs typeface="Calibri" panose="020F0502020204030204" pitchFamily="34" charset="0"/>
                      </a:endParaRPr>
                    </a:p>
                  </a:txBody>
                  <a:tcPr anchor="ctr"/>
                </a:tc>
                <a:tc>
                  <a:txBody>
                    <a:bodyPr/>
                    <a:lstStyle/>
                    <a:p>
                      <a:pPr algn="l"/>
                      <a:r>
                        <a:rPr lang="en-US" sz="1400" baseline="0" dirty="0"/>
                        <a:t>Defines the order in which multiple volumes are blended together. The volume with the highest priority takes precedence over all other overlapping volumes.</a:t>
                      </a:r>
                      <a:endParaRPr lang="en-US" sz="1400" baseline="0" dirty="0">
                        <a:latin typeface="+mn-lt"/>
                        <a:cs typeface="Calibri" panose="020F0502020204030204" pitchFamily="34" charset="0"/>
                      </a:endParaRPr>
                    </a:p>
                  </a:txBody>
                  <a:tcPr anchor="ctr"/>
                </a:tc>
              </a:tr>
              <a:tr h="640080">
                <a:tc>
                  <a:txBody>
                    <a:bodyPr/>
                    <a:lstStyle/>
                    <a:p>
                      <a:pPr algn="l"/>
                      <a:r>
                        <a:rPr lang="en-US" sz="1400" baseline="0" dirty="0"/>
                        <a:t>Blend Radius</a:t>
                      </a:r>
                      <a:endParaRPr lang="en-US" sz="1400" baseline="0" dirty="0">
                        <a:latin typeface="+mn-lt"/>
                        <a:cs typeface="Calibri" panose="020F0502020204030204" pitchFamily="34" charset="0"/>
                      </a:endParaRPr>
                    </a:p>
                  </a:txBody>
                  <a:tcPr anchor="ctr"/>
                </a:tc>
                <a:tc>
                  <a:txBody>
                    <a:bodyPr/>
                    <a:lstStyle/>
                    <a:p>
                      <a:pPr algn="l"/>
                      <a:r>
                        <a:rPr lang="en-US" sz="1400" baseline="0" dirty="0"/>
                        <a:t>Distance in Unreal units around the volume at which blending with the </a:t>
                      </a:r>
                      <a:r>
                        <a:rPr lang="en-US" sz="1400" baseline="0" dirty="0" smtClean="0"/>
                        <a:t>volume’s </a:t>
                      </a:r>
                      <a:r>
                        <a:rPr lang="en-US" sz="1400" baseline="0" dirty="0"/>
                        <a:t>settings occurs.</a:t>
                      </a:r>
                      <a:endParaRPr lang="en-US" sz="1400" baseline="0" dirty="0">
                        <a:latin typeface="+mn-lt"/>
                        <a:cs typeface="Calibri" panose="020F0502020204030204" pitchFamily="34" charset="0"/>
                      </a:endParaRPr>
                    </a:p>
                  </a:txBody>
                  <a:tcPr anchor="ctr"/>
                </a:tc>
              </a:tr>
              <a:tr h="640080">
                <a:tc>
                  <a:txBody>
                    <a:bodyPr/>
                    <a:lstStyle/>
                    <a:p>
                      <a:pPr algn="l"/>
                      <a:r>
                        <a:rPr lang="en-US" sz="1400" baseline="0" dirty="0"/>
                        <a:t>Blend Weight</a:t>
                      </a:r>
                      <a:endParaRPr lang="en-US" sz="1400" baseline="0" dirty="0">
                        <a:latin typeface="+mn-lt"/>
                        <a:cs typeface="Calibri" panose="020F0502020204030204" pitchFamily="34" charset="0"/>
                      </a:endParaRPr>
                    </a:p>
                  </a:txBody>
                  <a:tcPr anchor="ctr"/>
                </a:tc>
                <a:tc>
                  <a:txBody>
                    <a:bodyPr/>
                    <a:lstStyle/>
                    <a:p>
                      <a:pPr algn="l"/>
                      <a:r>
                        <a:rPr lang="en-US" sz="1400" baseline="0" dirty="0"/>
                        <a:t>The amount of influence the </a:t>
                      </a:r>
                      <a:r>
                        <a:rPr lang="en-US" sz="1400" baseline="0" dirty="0" smtClean="0"/>
                        <a:t>volume’s </a:t>
                      </a:r>
                      <a:r>
                        <a:rPr lang="en-US" sz="1400" baseline="0" dirty="0"/>
                        <a:t>properties </a:t>
                      </a:r>
                      <a:r>
                        <a:rPr lang="en-US" sz="1400" baseline="0" dirty="0" smtClean="0"/>
                        <a:t>have: </a:t>
                      </a:r>
                      <a:r>
                        <a:rPr lang="en-US" sz="1400" baseline="0" dirty="0"/>
                        <a:t>0 is no effect; 1 is full effect.</a:t>
                      </a:r>
                      <a:endParaRPr lang="en-US" sz="1400" baseline="0" dirty="0">
                        <a:latin typeface="+mn-lt"/>
                        <a:cs typeface="Calibri" panose="020F0502020204030204" pitchFamily="34" charset="0"/>
                      </a:endParaRPr>
                    </a:p>
                  </a:txBody>
                  <a:tcPr anchor="ctr"/>
                </a:tc>
              </a:tr>
              <a:tr h="914400">
                <a:tc>
                  <a:txBody>
                    <a:bodyPr/>
                    <a:lstStyle/>
                    <a:p>
                      <a:pPr algn="l"/>
                      <a:r>
                        <a:rPr lang="en-US" sz="1400" baseline="0" dirty="0"/>
                        <a:t>Enabled</a:t>
                      </a:r>
                      <a:endParaRPr lang="en-US" sz="1400" baseline="0" dirty="0">
                        <a:latin typeface="+mn-lt"/>
                        <a:cs typeface="Calibri" panose="020F0502020204030204" pitchFamily="34" charset="0"/>
                      </a:endParaRPr>
                    </a:p>
                  </a:txBody>
                  <a:tcPr anchor="ctr"/>
                </a:tc>
                <a:tc>
                  <a:txBody>
                    <a:bodyPr/>
                    <a:lstStyle/>
                    <a:p>
                      <a:pPr algn="l"/>
                      <a:r>
                        <a:rPr lang="en-US" sz="1400" baseline="0" dirty="0"/>
                        <a:t>Whether the volume affects the post processing or not. If </a:t>
                      </a:r>
                      <a:r>
                        <a:rPr lang="en-US" sz="1400" i="0" baseline="0" dirty="0" smtClean="0"/>
                        <a:t>true</a:t>
                      </a:r>
                      <a:r>
                        <a:rPr lang="en-US" sz="1400" baseline="0" dirty="0"/>
                        <a:t>, the </a:t>
                      </a:r>
                      <a:r>
                        <a:rPr lang="en-US" sz="1400" baseline="0" dirty="0" smtClean="0"/>
                        <a:t>volume’s </a:t>
                      </a:r>
                      <a:r>
                        <a:rPr lang="en-US" sz="1400" baseline="0" dirty="0"/>
                        <a:t>settings will be used for blending.</a:t>
                      </a:r>
                      <a:endParaRPr lang="en-US" sz="1400" baseline="0" dirty="0">
                        <a:latin typeface="+mn-lt"/>
                        <a:cs typeface="Calibri" panose="020F0502020204030204" pitchFamily="34" charset="0"/>
                      </a:endParaRPr>
                    </a:p>
                  </a:txBody>
                  <a:tcPr anchor="ctr"/>
                </a:tc>
              </a:tr>
              <a:tr h="1280160">
                <a:tc>
                  <a:txBody>
                    <a:bodyPr/>
                    <a:lstStyle/>
                    <a:p>
                      <a:pPr algn="l"/>
                      <a:r>
                        <a:rPr lang="en-US" sz="1400" baseline="0" dirty="0"/>
                        <a:t>Unbound</a:t>
                      </a:r>
                      <a:endParaRPr lang="en-US" sz="1400" baseline="0" dirty="0">
                        <a:latin typeface="+mn-lt"/>
                        <a:cs typeface="Calibri" panose="020F0502020204030204" pitchFamily="34" charset="0"/>
                      </a:endParaRPr>
                    </a:p>
                  </a:txBody>
                  <a:tcPr anchor="ctr"/>
                </a:tc>
                <a:tc>
                  <a:txBody>
                    <a:bodyPr/>
                    <a:lstStyle/>
                    <a:p>
                      <a:pPr algn="l"/>
                      <a:r>
                        <a:rPr lang="en-US" sz="1400" baseline="0" dirty="0"/>
                        <a:t>Whether the bounds of the volume are taken into account. If </a:t>
                      </a:r>
                      <a:r>
                        <a:rPr lang="en-US" sz="1400" i="0" baseline="0" dirty="0"/>
                        <a:t>true</a:t>
                      </a:r>
                      <a:r>
                        <a:rPr lang="en-US" sz="1400" baseline="0" dirty="0"/>
                        <a:t>, the volume affects the entire world, regardless of its bounds. If </a:t>
                      </a:r>
                      <a:r>
                        <a:rPr lang="en-US" sz="1400" i="0" baseline="0" dirty="0"/>
                        <a:t>false</a:t>
                      </a:r>
                      <a:r>
                        <a:rPr lang="en-US" sz="1400" baseline="0" dirty="0"/>
                        <a:t>, the volume only has an effect within its bounds.</a:t>
                      </a:r>
                      <a:endParaRPr lang="en-US" sz="1400" baseline="0" dirty="0">
                        <a:latin typeface="+mn-lt"/>
                        <a:cs typeface="Calibri" panose="020F0502020204030204" pitchFamily="34" charset="0"/>
                      </a:endParaRPr>
                    </a:p>
                  </a:txBody>
                  <a:tcPr anchor="ctr"/>
                </a:tc>
              </a:tr>
            </a:tbl>
          </a:graphicData>
        </a:graphic>
      </p:graphicFrame>
      <p:pic>
        <p:nvPicPr>
          <p:cNvPr id="9" name="Picture 8">
            <a:extLst>
              <a:ext uri="{FF2B5EF4-FFF2-40B4-BE49-F238E27FC236}">
                <a16:creationId xmlns:a16="http://schemas.microsoft.com/office/drawing/2014/main" xmlns="" id="{626B8D83-10FE-46E1-B3B3-521327FFE29E}"/>
              </a:ext>
            </a:extLst>
          </p:cNvPr>
          <p:cNvPicPr>
            <a:picLocks noChangeAspect="1"/>
          </p:cNvPicPr>
          <p:nvPr/>
        </p:nvPicPr>
        <p:blipFill rotWithShape="1">
          <a:blip r:embed="rId2"/>
          <a:srcRect l="73464" t="34541" b="41377"/>
          <a:stretch/>
        </p:blipFill>
        <p:spPr>
          <a:xfrm>
            <a:off x="7498079" y="182880"/>
            <a:ext cx="3272730" cy="1371600"/>
          </a:xfrm>
          <a:prstGeom prst="rect">
            <a:avLst/>
          </a:prstGeom>
        </p:spPr>
      </p:pic>
    </p:spTree>
    <p:extLst>
      <p:ext uri="{BB962C8B-B14F-4D97-AF65-F5344CB8AC3E}">
        <p14:creationId xmlns:p14="http://schemas.microsoft.com/office/powerpoint/2010/main" val="20838510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Post </a:t>
            </a:r>
            <a:r>
              <a:rPr lang="en-US" dirty="0" smtClean="0"/>
              <a:t>Process</a:t>
            </a:r>
            <a:br>
              <a:rPr lang="en-US" dirty="0" smtClean="0"/>
            </a:br>
            <a:r>
              <a:rPr lang="en-US" dirty="0" smtClean="0"/>
              <a:t>Volume</a:t>
            </a:r>
            <a:endParaRPr lang="en-US" dirty="0"/>
          </a:p>
        </p:txBody>
      </p:sp>
      <p:sp>
        <p:nvSpPr>
          <p:cNvPr id="4" name="Text Placeholder 3"/>
          <p:cNvSpPr>
            <a:spLocks noGrp="1"/>
          </p:cNvSpPr>
          <p:nvPr>
            <p:ph type="body" sz="quarter" idx="10"/>
          </p:nvPr>
        </p:nvSpPr>
        <p:spPr/>
        <p:txBody>
          <a:bodyPr/>
          <a:lstStyle/>
          <a:p>
            <a:r>
              <a:rPr lang="en-US" dirty="0"/>
              <a:t>You can place multiple Post Process </a:t>
            </a:r>
            <a:r>
              <a:rPr lang="en-US" dirty="0" smtClean="0"/>
              <a:t>Volumes </a:t>
            </a:r>
            <a:r>
              <a:rPr lang="en-US" dirty="0"/>
              <a:t>in your Level, or you can place a single Actor and have it affect the entire Level by turning on Unbound in the Post Process Volume </a:t>
            </a:r>
            <a:r>
              <a:rPr lang="en-US" dirty="0" smtClean="0"/>
              <a:t>Settings category.</a:t>
            </a:r>
            <a:endParaRPr lang="en-US" dirty="0" smtClean="0"/>
          </a:p>
          <a:p>
            <a:endParaRPr lang="en-US" dirty="0"/>
          </a:p>
          <a:p>
            <a:endParaRPr lang="en-US" dirty="0"/>
          </a:p>
          <a:p>
            <a:r>
              <a:rPr lang="en-US" b="1" i="1" dirty="0"/>
              <a:t>Note</a:t>
            </a:r>
            <a:r>
              <a:rPr lang="en-US" i="1" dirty="0"/>
              <a:t>: Camera Actors </a:t>
            </a:r>
            <a:r>
              <a:rPr lang="en-US" i="1" dirty="0" smtClean="0"/>
              <a:t>have </a:t>
            </a:r>
            <a:r>
              <a:rPr lang="en-US" i="1" dirty="0"/>
              <a:t>these same settings</a:t>
            </a:r>
            <a:r>
              <a:rPr lang="en-US" i="1" dirty="0" smtClean="0"/>
              <a:t>.</a:t>
            </a:r>
            <a:endParaRPr lang="en-US" i="1" dirty="0"/>
          </a:p>
          <a:p>
            <a:r>
              <a:rPr lang="en-US" dirty="0"/>
              <a:t> </a:t>
            </a:r>
          </a:p>
          <a:p>
            <a:endParaRPr lang="en-US" dirty="0"/>
          </a:p>
          <a:p>
            <a:endParaRPr lang="en-US" dirty="0"/>
          </a:p>
          <a:p>
            <a:endParaRPr lang="en-US" dirty="0"/>
          </a:p>
        </p:txBody>
      </p:sp>
      <p:pic>
        <p:nvPicPr>
          <p:cNvPr id="5" name="Content Placeholder 4">
            <a:extLst>
              <a:ext uri="{FF2B5EF4-FFF2-40B4-BE49-F238E27FC236}">
                <a16:creationId xmlns:a16="http://schemas.microsoft.com/office/drawing/2014/main" xmlns="" id="{8A2EAF27-6353-4219-8E56-FCE08AE84E58}"/>
              </a:ext>
            </a:extLst>
          </p:cNvPr>
          <p:cNvPicPr>
            <a:picLocks noGrp="1" noChangeAspect="1"/>
          </p:cNvPicPr>
          <p:nvPr>
            <p:ph idx="1"/>
          </p:nvPr>
        </p:nvPicPr>
        <p:blipFill rotWithShape="1">
          <a:blip r:embed="rId2"/>
          <a:srcRect l="73619"/>
          <a:stretch/>
        </p:blipFill>
        <p:spPr>
          <a:xfrm>
            <a:off x="7169359" y="0"/>
            <a:ext cx="3917532" cy="6858000"/>
          </a:xfrm>
          <a:prstGeom prst="rect">
            <a:avLst/>
          </a:prstGeom>
        </p:spPr>
      </p:pic>
    </p:spTree>
    <p:extLst>
      <p:ext uri="{BB962C8B-B14F-4D97-AF65-F5344CB8AC3E}">
        <p14:creationId xmlns:p14="http://schemas.microsoft.com/office/powerpoint/2010/main" val="89162403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sym typeface="Calibri"/>
              </a:rPr>
              <a:t>Creating  a new Level</a:t>
            </a:r>
            <a:endParaRPr lang="en-US" dirty="0"/>
          </a:p>
        </p:txBody>
      </p:sp>
      <p:pic>
        <p:nvPicPr>
          <p:cNvPr id="5" name="Content Placeholder 4" descr="A screen shot of a clock&#10;&#10;Description generated with very high confidence">
            <a:extLst>
              <a:ext uri="{FF2B5EF4-FFF2-40B4-BE49-F238E27FC236}">
                <a16:creationId xmlns:a16="http://schemas.microsoft.com/office/drawing/2014/main" xmlns="" id="{388A026C-D374-4BAB-AB54-BCA1865C0CC6}"/>
              </a:ext>
            </a:extLst>
          </p:cNvPr>
          <p:cNvPicPr>
            <a:picLocks noGrp="1" noChangeAspect="1"/>
          </p:cNvPicPr>
          <p:nvPr>
            <p:ph idx="1"/>
          </p:nvPr>
        </p:nvPicPr>
        <p:blipFill>
          <a:blip r:embed="rId2"/>
          <a:stretch>
            <a:fillRect/>
          </a:stretch>
        </p:blipFill>
        <p:spPr>
          <a:xfrm>
            <a:off x="6570644" y="1276334"/>
            <a:ext cx="5114962" cy="4305331"/>
          </a:xfrm>
        </p:spPr>
      </p:pic>
      <p:sp>
        <p:nvSpPr>
          <p:cNvPr id="4" name="Text Placeholder 3"/>
          <p:cNvSpPr>
            <a:spLocks noGrp="1"/>
          </p:cNvSpPr>
          <p:nvPr>
            <p:ph type="body" sz="quarter" idx="10"/>
          </p:nvPr>
        </p:nvSpPr>
        <p:spPr/>
        <p:txBody>
          <a:bodyPr>
            <a:normAutofit/>
          </a:bodyPr>
          <a:lstStyle/>
          <a:p>
            <a:pPr marL="228600" indent="-228600">
              <a:buFont typeface="Arial" panose="020B0604020202020204" pitchFamily="34" charset="0"/>
              <a:buChar char="•"/>
            </a:pPr>
            <a:r>
              <a:rPr lang="en-US" dirty="0"/>
              <a:t>To create a new </a:t>
            </a:r>
            <a:r>
              <a:rPr lang="en-US" dirty="0" smtClean="0"/>
              <a:t>Level, go </a:t>
            </a:r>
            <a:r>
              <a:rPr lang="en-US" dirty="0"/>
              <a:t>to the File menu on the </a:t>
            </a:r>
            <a:r>
              <a:rPr lang="en-US" dirty="0" smtClean="0"/>
              <a:t>main </a:t>
            </a:r>
            <a:r>
              <a:rPr lang="en-US" dirty="0"/>
              <a:t>Editor interface and choose New </a:t>
            </a:r>
            <a:r>
              <a:rPr lang="en-US" dirty="0" smtClean="0"/>
              <a:t>Level.</a:t>
            </a:r>
          </a:p>
          <a:p>
            <a:endParaRPr lang="en-US" dirty="0" smtClean="0"/>
          </a:p>
          <a:p>
            <a:pPr marL="228600" indent="-228600">
              <a:spcAft>
                <a:spcPts val="1000"/>
              </a:spcAft>
              <a:buFont typeface="Arial" panose="020B0604020202020204" pitchFamily="34" charset="0"/>
              <a:buChar char="•"/>
            </a:pPr>
            <a:r>
              <a:rPr lang="en-US" dirty="0" smtClean="0"/>
              <a:t>Here </a:t>
            </a:r>
            <a:r>
              <a:rPr lang="en-US" dirty="0"/>
              <a:t>you are presented with three options</a:t>
            </a:r>
            <a:r>
              <a:rPr lang="en-US" dirty="0" smtClean="0"/>
              <a:t>:</a:t>
            </a:r>
          </a:p>
          <a:p>
            <a:pPr marL="457200" lvl="1" indent="-228600">
              <a:lnSpc>
                <a:spcPct val="100000"/>
              </a:lnSpc>
              <a:spcBef>
                <a:spcPts val="0"/>
              </a:spcBef>
              <a:spcAft>
                <a:spcPts val="600"/>
              </a:spcAft>
            </a:pPr>
            <a:r>
              <a:rPr lang="en-US" sz="1400" b="1" dirty="0" smtClean="0">
                <a:sym typeface="Calibri"/>
              </a:rPr>
              <a:t>Default</a:t>
            </a:r>
            <a:r>
              <a:rPr lang="en-US" sz="1400" dirty="0" smtClean="0">
                <a:sym typeface="Calibri"/>
              </a:rPr>
              <a:t>: </a:t>
            </a:r>
            <a:r>
              <a:rPr lang="en-US" sz="1400" dirty="0"/>
              <a:t>This Level contains a small collection of Actors that are commonly needed in a Level</a:t>
            </a:r>
            <a:r>
              <a:rPr lang="en-US" sz="1400" dirty="0" smtClean="0">
                <a:sym typeface="Calibri"/>
              </a:rPr>
              <a:t>.</a:t>
            </a:r>
          </a:p>
          <a:p>
            <a:pPr marL="457200" lvl="1" indent="-228600">
              <a:lnSpc>
                <a:spcPct val="100000"/>
              </a:lnSpc>
              <a:spcBef>
                <a:spcPts val="0"/>
              </a:spcBef>
              <a:spcAft>
                <a:spcPts val="600"/>
              </a:spcAft>
            </a:pPr>
            <a:r>
              <a:rPr lang="en-US" sz="1400" b="1" dirty="0" smtClean="0">
                <a:sym typeface="Calibri"/>
              </a:rPr>
              <a:t>VR-Basic</a:t>
            </a:r>
            <a:r>
              <a:rPr lang="en-US" sz="1400" dirty="0" smtClean="0">
                <a:sym typeface="Calibri"/>
              </a:rPr>
              <a:t>: </a:t>
            </a:r>
            <a:r>
              <a:rPr lang="en-US" sz="1400" dirty="0"/>
              <a:t>This Level is already set up for testing out VR rigs</a:t>
            </a:r>
            <a:r>
              <a:rPr lang="en-US" sz="1400" dirty="0" smtClean="0">
                <a:sym typeface="Calibri"/>
              </a:rPr>
              <a:t>.</a:t>
            </a:r>
          </a:p>
          <a:p>
            <a:pPr marL="457200" lvl="1" indent="-228600">
              <a:lnSpc>
                <a:spcPct val="100000"/>
              </a:lnSpc>
              <a:spcBef>
                <a:spcPts val="0"/>
              </a:spcBef>
            </a:pPr>
            <a:r>
              <a:rPr lang="en-US" sz="1400" b="1" dirty="0" smtClean="0">
                <a:sym typeface="Calibri"/>
              </a:rPr>
              <a:t>Empty Level</a:t>
            </a:r>
            <a:r>
              <a:rPr lang="en-US" sz="1400" dirty="0" smtClean="0">
                <a:sym typeface="Calibri"/>
              </a:rPr>
              <a:t>: </a:t>
            </a:r>
            <a:r>
              <a:rPr lang="en-US" sz="1400" dirty="0"/>
              <a:t>This is a Level with nothing in it, ready to be used for whatever your project needs</a:t>
            </a:r>
            <a:r>
              <a:rPr lang="en-US" sz="1400" dirty="0" smtClean="0">
                <a:sym typeface="Calibri"/>
              </a:rPr>
              <a:t>.</a:t>
            </a:r>
          </a:p>
          <a:p>
            <a:endParaRPr lang="en-US" dirty="0" smtClean="0">
              <a:sym typeface="Calibri"/>
            </a:endParaRPr>
          </a:p>
          <a:p>
            <a:endParaRPr lang="en-US" dirty="0" smtClean="0">
              <a:sym typeface="Calibri"/>
            </a:endParaRPr>
          </a:p>
          <a:p>
            <a:endParaRPr lang="en-US" dirty="0"/>
          </a:p>
        </p:txBody>
      </p:sp>
    </p:spTree>
    <p:extLst>
      <p:ext uri="{BB962C8B-B14F-4D97-AF65-F5344CB8AC3E}">
        <p14:creationId xmlns:p14="http://schemas.microsoft.com/office/powerpoint/2010/main" val="17240781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sym typeface="Calibri"/>
              </a:rPr>
              <a:t>Creating  a new Level</a:t>
            </a:r>
            <a:endParaRPr lang="en-US" dirty="0"/>
          </a:p>
        </p:txBody>
      </p:sp>
      <p:sp>
        <p:nvSpPr>
          <p:cNvPr id="4" name="Text Placeholder 3"/>
          <p:cNvSpPr>
            <a:spLocks noGrp="1"/>
          </p:cNvSpPr>
          <p:nvPr>
            <p:ph type="body" sz="quarter" idx="10"/>
          </p:nvPr>
        </p:nvSpPr>
        <p:spPr/>
        <p:txBody>
          <a:bodyPr/>
          <a:lstStyle/>
          <a:p>
            <a:r>
              <a:rPr lang="en-US" dirty="0"/>
              <a:t>Once you make a new Level, it is opened automatically in the Level Viewport, but it won’t have a name or a location in the Content Browser until you save it.</a:t>
            </a:r>
          </a:p>
          <a:p>
            <a:r>
              <a:rPr lang="en-US" dirty="0"/>
              <a:t> </a:t>
            </a:r>
          </a:p>
          <a:p>
            <a:r>
              <a:rPr lang="en-US" dirty="0"/>
              <a:t>To save the new </a:t>
            </a:r>
            <a:r>
              <a:rPr lang="en-US" dirty="0" smtClean="0"/>
              <a:t>Level:</a:t>
            </a:r>
          </a:p>
          <a:p>
            <a:endParaRPr lang="en-US" dirty="0">
              <a:solidFill>
                <a:srgbClr val="434343"/>
              </a:solidFill>
              <a:ea typeface="Calibri"/>
              <a:cs typeface="Calibri" panose="020F0502020204030204" pitchFamily="34" charset="0"/>
              <a:sym typeface="Calibri"/>
            </a:endParaRPr>
          </a:p>
          <a:p>
            <a:pPr marL="228600" lvl="0" indent="-228600">
              <a:spcAft>
                <a:spcPts val="600"/>
              </a:spcAft>
              <a:buFont typeface="Arial" panose="020B0604020202020204" pitchFamily="34" charset="0"/>
              <a:buChar char="•"/>
            </a:pPr>
            <a:r>
              <a:rPr lang="en-US" dirty="0"/>
              <a:t>Select Save Current</a:t>
            </a:r>
            <a:r>
              <a:rPr lang="en-US" b="1" dirty="0"/>
              <a:t> </a:t>
            </a:r>
            <a:r>
              <a:rPr lang="en-US" dirty="0"/>
              <a:t>on the Level Editor toolbar.</a:t>
            </a:r>
          </a:p>
          <a:p>
            <a:pPr marL="228600" indent="-228600">
              <a:buFont typeface="Arial" panose="020B0604020202020204" pitchFamily="34" charset="0"/>
              <a:buChar char="•"/>
            </a:pPr>
            <a:r>
              <a:rPr lang="en-US" dirty="0"/>
              <a:t>In the Save Level As</a:t>
            </a:r>
            <a:r>
              <a:rPr lang="en-US" b="1" dirty="0"/>
              <a:t> </a:t>
            </a:r>
            <a:r>
              <a:rPr lang="en-US" dirty="0"/>
              <a:t>dialog, choose a location in your project’s Content folder</a:t>
            </a:r>
            <a:r>
              <a:rPr lang="en-US" dirty="0" smtClean="0">
                <a:solidFill>
                  <a:srgbClr val="434343"/>
                </a:solidFill>
                <a:ea typeface="Calibri"/>
                <a:cs typeface="Calibri" panose="020F0502020204030204" pitchFamily="34" charset="0"/>
                <a:sym typeface="Calibri"/>
              </a:rPr>
              <a:t>.</a:t>
            </a:r>
            <a:endParaRPr lang="en-US" dirty="0">
              <a:solidFill>
                <a:srgbClr val="434343"/>
              </a:solidFill>
              <a:ea typeface="Calibri"/>
              <a:cs typeface="Calibri" panose="020F0502020204030204" pitchFamily="34" charset="0"/>
              <a:sym typeface="Calibri"/>
            </a:endParaRPr>
          </a:p>
          <a:p>
            <a:endParaRPr lang="en-US" dirty="0" smtClean="0">
              <a:solidFill>
                <a:srgbClr val="434343"/>
              </a:solidFill>
              <a:ea typeface="Calibri"/>
              <a:cs typeface="Calibri"/>
              <a:sym typeface="Calibri"/>
            </a:endParaRPr>
          </a:p>
          <a:p>
            <a:r>
              <a:rPr lang="en-US" dirty="0"/>
              <a:t>Saving a Level creates a .</a:t>
            </a:r>
            <a:r>
              <a:rPr lang="en-US" dirty="0" err="1"/>
              <a:t>umap</a:t>
            </a:r>
            <a:r>
              <a:rPr lang="en-US" dirty="0"/>
              <a:t> file in the Content folder</a:t>
            </a:r>
            <a:r>
              <a:rPr lang="en-US" dirty="0" smtClean="0">
                <a:solidFill>
                  <a:srgbClr val="434343"/>
                </a:solidFill>
                <a:ea typeface="Calibri"/>
                <a:cs typeface="Calibri"/>
                <a:sym typeface="Calibri"/>
              </a:rPr>
              <a:t>.</a:t>
            </a:r>
            <a:endParaRPr lang="en-US" dirty="0">
              <a:solidFill>
                <a:srgbClr val="434343"/>
              </a:solidFill>
              <a:ea typeface="Calibri"/>
              <a:cs typeface="Calibri"/>
              <a:sym typeface="Calibri"/>
            </a:endParaRPr>
          </a:p>
        </p:txBody>
      </p:sp>
      <p:pic>
        <p:nvPicPr>
          <p:cNvPr id="6" name="Content Placeholder 5">
            <a:extLst>
              <a:ext uri="{FF2B5EF4-FFF2-40B4-BE49-F238E27FC236}">
                <a16:creationId xmlns:a16="http://schemas.microsoft.com/office/drawing/2014/main" xmlns="" id="{388A026C-D374-4BAB-AB54-BCA1865C0CC6}"/>
              </a:ext>
            </a:extLst>
          </p:cNvPr>
          <p:cNvPicPr>
            <a:picLocks noGrp="1" noChangeAspect="1"/>
          </p:cNvPicPr>
          <p:nvPr>
            <p:ph idx="1"/>
          </p:nvPr>
        </p:nvPicPr>
        <p:blipFill>
          <a:blip r:embed="rId2"/>
          <a:stretch>
            <a:fillRect/>
          </a:stretch>
        </p:blipFill>
        <p:spPr>
          <a:xfrm>
            <a:off x="6064250" y="3075092"/>
            <a:ext cx="6127750" cy="707816"/>
          </a:xfrm>
          <a:prstGeom prst="rect">
            <a:avLst/>
          </a:prstGeom>
        </p:spPr>
      </p:pic>
      <p:sp>
        <p:nvSpPr>
          <p:cNvPr id="7" name="Rectangle: Rounded Corners 1">
            <a:extLst>
              <a:ext uri="{FF2B5EF4-FFF2-40B4-BE49-F238E27FC236}">
                <a16:creationId xmlns:a16="http://schemas.microsoft.com/office/drawing/2014/main" xmlns="" id="{32A32AA8-DC97-4B6C-BF72-4D8E5D41CF43}"/>
              </a:ext>
            </a:extLst>
          </p:cNvPr>
          <p:cNvSpPr/>
          <p:nvPr/>
        </p:nvSpPr>
        <p:spPr>
          <a:xfrm>
            <a:off x="6064250" y="3075092"/>
            <a:ext cx="569879" cy="418547"/>
          </a:xfrm>
          <a:prstGeom prst="round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2530247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World Building</a:t>
            </a:r>
            <a:endParaRPr lang="en-US" dirty="0"/>
          </a:p>
        </p:txBody>
      </p:sp>
      <p:sp>
        <p:nvSpPr>
          <p:cNvPr id="3" name="Text Placeholder 2"/>
          <p:cNvSpPr>
            <a:spLocks noGrp="1"/>
          </p:cNvSpPr>
          <p:nvPr>
            <p:ph type="body" sz="quarter" idx="12"/>
          </p:nvPr>
        </p:nvSpPr>
        <p:spPr/>
        <p:txBody>
          <a:bodyPr/>
          <a:lstStyle/>
          <a:p>
            <a:r>
              <a:rPr lang="en-US" dirty="0"/>
              <a:t>Good organization goes a long way. Create a folder in the Content Browser and call it Maps. Save any Levels in your project </a:t>
            </a:r>
            <a:r>
              <a:rPr lang="en-US" dirty="0" smtClean="0"/>
              <a:t>to </a:t>
            </a:r>
            <a:r>
              <a:rPr lang="en-US" dirty="0"/>
              <a:t>this folder.</a:t>
            </a:r>
          </a:p>
          <a:p>
            <a:r>
              <a:rPr lang="en-US" dirty="0"/>
              <a:t> </a:t>
            </a:r>
          </a:p>
          <a:p>
            <a:r>
              <a:rPr lang="en-US" dirty="0"/>
              <a:t>When creating a new Level, never put spaces in </a:t>
            </a:r>
            <a:r>
              <a:rPr lang="en-US" dirty="0" smtClean="0"/>
              <a:t>its </a:t>
            </a:r>
            <a:r>
              <a:rPr lang="en-US" dirty="0"/>
              <a:t>name. For example, “My Default Level” should be </a:t>
            </a:r>
            <a:r>
              <a:rPr lang="en-US" dirty="0" err="1"/>
              <a:t>MyDefaultLevel</a:t>
            </a:r>
            <a:r>
              <a:rPr lang="en-US" dirty="0"/>
              <a:t> or </a:t>
            </a:r>
            <a:r>
              <a:rPr lang="en-US" dirty="0" err="1"/>
              <a:t>My_Default_Level</a:t>
            </a:r>
            <a:r>
              <a:rPr lang="en-US" dirty="0" smtClean="0"/>
              <a:t>.</a:t>
            </a: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p:txBody>
      </p:sp>
    </p:spTree>
    <p:extLst>
      <p:ext uri="{BB962C8B-B14F-4D97-AF65-F5344CB8AC3E}">
        <p14:creationId xmlns:p14="http://schemas.microsoft.com/office/powerpoint/2010/main" val="372072052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world outliner</a:t>
            </a:r>
            <a:endParaRPr lang="en-US" dirty="0"/>
          </a:p>
        </p:txBody>
      </p:sp>
      <p:sp>
        <p:nvSpPr>
          <p:cNvPr id="4" name="Text Placeholder 3"/>
          <p:cNvSpPr>
            <a:spLocks noGrp="1"/>
          </p:cNvSpPr>
          <p:nvPr>
            <p:ph type="body" sz="quarter" idx="10"/>
          </p:nvPr>
        </p:nvSpPr>
        <p:spPr/>
        <p:txBody>
          <a:bodyPr/>
          <a:lstStyle/>
          <a:p>
            <a:r>
              <a:rPr lang="en-US" dirty="0"/>
              <a:t>In the World Outliner for the default Level, </a:t>
            </a:r>
            <a:r>
              <a:rPr lang="en-US" dirty="0" smtClean="0"/>
              <a:t>you will see </a:t>
            </a:r>
            <a:r>
              <a:rPr lang="en-US" dirty="0"/>
              <a:t>that the Level is already populated with some Actors</a:t>
            </a:r>
            <a:r>
              <a:rPr lang="en-US" dirty="0" smtClean="0">
                <a:sym typeface="Calibri"/>
              </a:rPr>
              <a:t>:</a:t>
            </a:r>
          </a:p>
          <a:p>
            <a:endParaRPr lang="en-US" dirty="0" smtClean="0">
              <a:sym typeface="Calibri"/>
            </a:endParaRPr>
          </a:p>
          <a:p>
            <a:pPr marL="228600" indent="-228600">
              <a:spcAft>
                <a:spcPts val="400"/>
              </a:spcAft>
              <a:buFont typeface="Arial" panose="020B0604020202020204" pitchFamily="34" charset="0"/>
              <a:buChar char="•"/>
            </a:pPr>
            <a:r>
              <a:rPr lang="en-US" dirty="0" smtClean="0">
                <a:cs typeface="Calibri" panose="020F0502020204030204" pitchFamily="34" charset="0"/>
              </a:rPr>
              <a:t>Atmospheric Fog Actor</a:t>
            </a:r>
          </a:p>
          <a:p>
            <a:pPr marL="228600" indent="-228600">
              <a:spcAft>
                <a:spcPts val="400"/>
              </a:spcAft>
              <a:buFont typeface="Arial" panose="020B0604020202020204" pitchFamily="34" charset="0"/>
              <a:buChar char="•"/>
            </a:pPr>
            <a:r>
              <a:rPr lang="en-US" dirty="0"/>
              <a:t>Floor (Static Mesh </a:t>
            </a:r>
            <a:r>
              <a:rPr lang="en-US" dirty="0" smtClean="0">
                <a:cs typeface="Calibri" panose="020F0502020204030204" pitchFamily="34" charset="0"/>
              </a:rPr>
              <a:t>Actor)</a:t>
            </a:r>
            <a:endParaRPr lang="en-US" dirty="0">
              <a:cs typeface="Calibri" panose="020F0502020204030204" pitchFamily="34" charset="0"/>
            </a:endParaRPr>
          </a:p>
          <a:p>
            <a:pPr marL="228600" indent="-228600">
              <a:spcAft>
                <a:spcPts val="400"/>
              </a:spcAft>
              <a:buFont typeface="Arial" panose="020B0604020202020204" pitchFamily="34" charset="0"/>
              <a:buChar char="•"/>
            </a:pPr>
            <a:r>
              <a:rPr lang="en-US" dirty="0"/>
              <a:t>Light Source (Directional Light </a:t>
            </a:r>
            <a:r>
              <a:rPr lang="en-US" dirty="0" smtClean="0">
                <a:cs typeface="Calibri" panose="020F0502020204030204" pitchFamily="34" charset="0"/>
              </a:rPr>
              <a:t>Actor)</a:t>
            </a:r>
            <a:endParaRPr lang="en-US" dirty="0">
              <a:cs typeface="Calibri" panose="020F0502020204030204" pitchFamily="34" charset="0"/>
            </a:endParaRPr>
          </a:p>
          <a:p>
            <a:pPr marL="228600" indent="-228600">
              <a:spcAft>
                <a:spcPts val="400"/>
              </a:spcAft>
              <a:buFont typeface="Arial" panose="020B0604020202020204" pitchFamily="34" charset="0"/>
              <a:buChar char="•"/>
            </a:pPr>
            <a:r>
              <a:rPr lang="en-US" dirty="0" smtClean="0">
                <a:cs typeface="Calibri" panose="020F0502020204030204" pitchFamily="34" charset="0"/>
              </a:rPr>
              <a:t>Player </a:t>
            </a:r>
            <a:r>
              <a:rPr lang="en-US" dirty="0">
                <a:cs typeface="Calibri" panose="020F0502020204030204" pitchFamily="34" charset="0"/>
              </a:rPr>
              <a:t>Start Actor </a:t>
            </a:r>
          </a:p>
          <a:p>
            <a:pPr marL="228600" indent="-228600">
              <a:buFont typeface="Arial" panose="020B0604020202020204" pitchFamily="34" charset="0"/>
              <a:buChar char="•"/>
            </a:pPr>
            <a:r>
              <a:rPr lang="en-US" dirty="0"/>
              <a:t>Sky Sphere (Blueprint </a:t>
            </a:r>
            <a:r>
              <a:rPr lang="en-US" dirty="0" smtClean="0">
                <a:cs typeface="Calibri" panose="020F0502020204030204" pitchFamily="34" charset="0"/>
              </a:rPr>
              <a:t>Actor)</a:t>
            </a:r>
            <a:endParaRPr lang="en-US" dirty="0">
              <a:cs typeface="Calibri" panose="020F0502020204030204" pitchFamily="34" charset="0"/>
            </a:endParaRPr>
          </a:p>
          <a:p>
            <a:endParaRPr lang="en-US" dirty="0">
              <a:solidFill>
                <a:srgbClr val="434343"/>
              </a:solidFill>
              <a:ea typeface="Calibri"/>
              <a:cs typeface="Calibri"/>
              <a:sym typeface="Calibri"/>
            </a:endParaRPr>
          </a:p>
          <a:p>
            <a:endParaRPr lang="en-US" dirty="0">
              <a:solidFill>
                <a:srgbClr val="434343"/>
              </a:solidFill>
              <a:ea typeface="Calibri"/>
              <a:cs typeface="Calibri"/>
              <a:sym typeface="Calibri"/>
            </a:endParaRPr>
          </a:p>
          <a:p>
            <a:endParaRPr lang="en-US" dirty="0">
              <a:solidFill>
                <a:srgbClr val="434343"/>
              </a:solidFill>
              <a:ea typeface="Calibri"/>
              <a:cs typeface="Calibri"/>
              <a:sym typeface="Calibri"/>
            </a:endParaRPr>
          </a:p>
          <a:p>
            <a:endParaRPr lang="en-US" dirty="0"/>
          </a:p>
        </p:txBody>
      </p:sp>
      <p:pic>
        <p:nvPicPr>
          <p:cNvPr id="5" name="Content Placeholder 4">
            <a:extLst>
              <a:ext uri="{FF2B5EF4-FFF2-40B4-BE49-F238E27FC236}">
                <a16:creationId xmlns:a16="http://schemas.microsoft.com/office/drawing/2014/main" xmlns="" id="{388A026C-D374-4BAB-AB54-BCA1865C0CC6}"/>
              </a:ext>
            </a:extLst>
          </p:cNvPr>
          <p:cNvPicPr>
            <a:picLocks noGrp="1" noChangeAspect="1"/>
          </p:cNvPicPr>
          <p:nvPr>
            <p:ph idx="1"/>
          </p:nvPr>
        </p:nvPicPr>
        <p:blipFill>
          <a:blip r:embed="rId2"/>
          <a:stretch>
            <a:fillRect/>
          </a:stretch>
        </p:blipFill>
        <p:spPr>
          <a:xfrm>
            <a:off x="6064250" y="1186205"/>
            <a:ext cx="6127750" cy="4485589"/>
          </a:xfrm>
          <a:prstGeom prst="rect">
            <a:avLst/>
          </a:prstGeom>
        </p:spPr>
      </p:pic>
    </p:spTree>
    <p:extLst>
      <p:ext uri="{BB962C8B-B14F-4D97-AF65-F5344CB8AC3E}">
        <p14:creationId xmlns:p14="http://schemas.microsoft.com/office/powerpoint/2010/main" val="78910136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Atmospheric fog </a:t>
            </a:r>
            <a:r>
              <a:rPr lang="en-US" dirty="0" smtClean="0"/>
              <a:t>Actor</a:t>
            </a:r>
            <a:endParaRPr lang="en-US" dirty="0"/>
          </a:p>
        </p:txBody>
      </p:sp>
      <p:sp>
        <p:nvSpPr>
          <p:cNvPr id="4" name="Text Placeholder 3"/>
          <p:cNvSpPr>
            <a:spLocks noGrp="1"/>
          </p:cNvSpPr>
          <p:nvPr>
            <p:ph type="body" sz="quarter" idx="10"/>
          </p:nvPr>
        </p:nvSpPr>
        <p:spPr/>
        <p:txBody>
          <a:bodyPr/>
          <a:lstStyle/>
          <a:p>
            <a:r>
              <a:rPr lang="en-US" dirty="0"/>
              <a:t>The Atmospheric Fog Actor is typically used with exterior Levels and approximates atmospheric light scattering. It works directly with a Directional Light Actor placed in the Level.</a:t>
            </a:r>
          </a:p>
          <a:p>
            <a:r>
              <a:rPr lang="en-US" dirty="0"/>
              <a:t> </a:t>
            </a:r>
          </a:p>
          <a:p>
            <a:r>
              <a:rPr lang="en-US" dirty="0"/>
              <a:t>The Atmospheric Fog Actor is located in the Modes panel under Visual Effects</a:t>
            </a:r>
            <a:r>
              <a:rPr lang="en-US" dirty="0" smtClean="0">
                <a:cs typeface="Calibri" panose="020F0502020204030204" pitchFamily="34" charset="0"/>
              </a:rPr>
              <a:t>.</a:t>
            </a:r>
            <a:endParaRPr lang="en-US" dirty="0">
              <a:cs typeface="Calibri" panose="020F0502020204030204" pitchFamily="34" charset="0"/>
            </a:endParaRPr>
          </a:p>
        </p:txBody>
      </p:sp>
      <p:pic>
        <p:nvPicPr>
          <p:cNvPr id="5" name="Content Placeholder 4">
            <a:extLst>
              <a:ext uri="{FF2B5EF4-FFF2-40B4-BE49-F238E27FC236}">
                <a16:creationId xmlns:a16="http://schemas.microsoft.com/office/drawing/2014/main" xmlns="" id="{4A0E641E-9E26-46C1-AAEE-BD2915D1117B}"/>
              </a:ext>
            </a:extLst>
          </p:cNvPr>
          <p:cNvPicPr>
            <a:picLocks noGrp="1" noChangeAspect="1"/>
          </p:cNvPicPr>
          <p:nvPr>
            <p:ph idx="1"/>
          </p:nvPr>
        </p:nvPicPr>
        <p:blipFill>
          <a:blip r:embed="rId2"/>
          <a:stretch>
            <a:fillRect/>
          </a:stretch>
        </p:blipFill>
        <p:spPr>
          <a:xfrm>
            <a:off x="6590665" y="0"/>
            <a:ext cx="5074920" cy="6858000"/>
          </a:xfrm>
          <a:prstGeom prst="rect">
            <a:avLst/>
          </a:prstGeom>
        </p:spPr>
      </p:pic>
    </p:spTree>
    <p:extLst>
      <p:ext uri="{BB962C8B-B14F-4D97-AF65-F5344CB8AC3E}">
        <p14:creationId xmlns:p14="http://schemas.microsoft.com/office/powerpoint/2010/main" val="280776912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Atmospheric fog </a:t>
            </a:r>
            <a:r>
              <a:rPr lang="en-US" dirty="0" smtClean="0"/>
              <a:t>Actor</a:t>
            </a:r>
            <a:endParaRPr lang="en-US" dirty="0"/>
          </a:p>
        </p:txBody>
      </p:sp>
      <p:sp>
        <p:nvSpPr>
          <p:cNvPr id="4" name="Text Placeholder 3"/>
          <p:cNvSpPr>
            <a:spLocks noGrp="1"/>
          </p:cNvSpPr>
          <p:nvPr>
            <p:ph type="body" sz="quarter" idx="10"/>
          </p:nvPr>
        </p:nvSpPr>
        <p:spPr/>
        <p:txBody>
          <a:bodyPr/>
          <a:lstStyle/>
          <a:p>
            <a:r>
              <a:rPr lang="en-US" dirty="0"/>
              <a:t>Fog </a:t>
            </a:r>
            <a:r>
              <a:rPr lang="en-US" dirty="0" smtClean="0"/>
              <a:t>was once typically used to </a:t>
            </a:r>
            <a:r>
              <a:rPr lang="en-US" dirty="0"/>
              <a:t>hide the fact that a Level was small with few assets or to occlude far-off assets to improve rendering efficiency. </a:t>
            </a:r>
            <a:r>
              <a:rPr lang="en-US" dirty="0" smtClean="0"/>
              <a:t>Now </a:t>
            </a:r>
            <a:r>
              <a:rPr lang="en-US" dirty="0"/>
              <a:t>fog is more of an aesthetic choice</a:t>
            </a:r>
            <a:r>
              <a:rPr lang="en-US" dirty="0" smtClean="0"/>
              <a:t>. </a:t>
            </a:r>
            <a:endParaRPr lang="en-US" dirty="0"/>
          </a:p>
          <a:p>
            <a:endParaRPr lang="en-US" dirty="0"/>
          </a:p>
          <a:p>
            <a:r>
              <a:rPr lang="en-US" dirty="0"/>
              <a:t> </a:t>
            </a:r>
          </a:p>
          <a:p>
            <a:endParaRPr lang="en-US" dirty="0"/>
          </a:p>
        </p:txBody>
      </p:sp>
      <p:pic>
        <p:nvPicPr>
          <p:cNvPr id="5" name="Content Placeholder 4">
            <a:extLst>
              <a:ext uri="{FF2B5EF4-FFF2-40B4-BE49-F238E27FC236}">
                <a16:creationId xmlns:a16="http://schemas.microsoft.com/office/drawing/2014/main" xmlns="" id="{4A0E641E-9E26-46C1-AAEE-BD2915D1117B}"/>
              </a:ext>
            </a:extLst>
          </p:cNvPr>
          <p:cNvPicPr>
            <a:picLocks noGrp="1" noChangeAspect="1"/>
          </p:cNvPicPr>
          <p:nvPr>
            <p:ph idx="1"/>
          </p:nvPr>
        </p:nvPicPr>
        <p:blipFill>
          <a:blip r:embed="rId2"/>
          <a:stretch>
            <a:fillRect/>
          </a:stretch>
        </p:blipFill>
        <p:spPr>
          <a:xfrm>
            <a:off x="6064250" y="584203"/>
            <a:ext cx="6127750" cy="5689593"/>
          </a:xfrm>
          <a:prstGeom prst="rect">
            <a:avLst/>
          </a:prstGeom>
        </p:spPr>
      </p:pic>
    </p:spTree>
    <p:extLst>
      <p:ext uri="{BB962C8B-B14F-4D97-AF65-F5344CB8AC3E}">
        <p14:creationId xmlns:p14="http://schemas.microsoft.com/office/powerpoint/2010/main" val="2773908845"/>
      </p:ext>
    </p:extLst>
  </p:cSld>
  <p:clrMapOvr>
    <a:masterClrMapping/>
  </p:clrMapOvr>
  <p:timing>
    <p:tnLst>
      <p:par>
        <p:cTn id="1" dur="indefinite" restart="never" nodeType="tmRoot"/>
      </p:par>
    </p:tnLst>
  </p:timing>
</p:sld>
</file>

<file path=ppt/theme/theme1.xml><?xml version="1.0" encoding="utf-8"?>
<a:theme xmlns:a="http://schemas.openxmlformats.org/drawingml/2006/main" name="EpicTheme B">
  <a:themeElements>
    <a:clrScheme name="Epic">
      <a:dk1>
        <a:srgbClr val="27292E"/>
      </a:dk1>
      <a:lt1>
        <a:srgbClr val="FFFFFF"/>
      </a:lt1>
      <a:dk2>
        <a:srgbClr val="323233"/>
      </a:dk2>
      <a:lt2>
        <a:srgbClr val="EDEFF3"/>
      </a:lt2>
      <a:accent1>
        <a:srgbClr val="F7941E"/>
      </a:accent1>
      <a:accent2>
        <a:srgbClr val="D9821D"/>
      </a:accent2>
      <a:accent3>
        <a:srgbClr val="A44724"/>
      </a:accent3>
      <a:accent4>
        <a:srgbClr val="F7941E"/>
      </a:accent4>
      <a:accent5>
        <a:srgbClr val="007EBF"/>
      </a:accent5>
      <a:accent6>
        <a:srgbClr val="00B0F0"/>
      </a:accent6>
      <a:hlink>
        <a:srgbClr val="F7941E"/>
      </a:hlink>
      <a:folHlink>
        <a:srgbClr val="A44724"/>
      </a:folHlink>
    </a:clrScheme>
    <a:fontScheme name="Epic Helvetica">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EpicTheme B" id="{4AF5204A-2F6D-420F-AA61-1CC07802FDD3}" vid="{63C0EDBD-BC75-453A-8D92-A3CC5AA35E18}"/>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EpicTheme B</Template>
  <TotalTime>6217</TotalTime>
  <Words>1320</Words>
  <Application>Microsoft Office PowerPoint</Application>
  <PresentationFormat>Custom</PresentationFormat>
  <Paragraphs>214</Paragraphs>
  <Slides>32</Slides>
  <Notes>0</Notes>
  <HiddenSlides>0</HiddenSlides>
  <MMClips>0</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EpicTheme B</vt:lpstr>
      <vt:lpstr>PowerPoint Presentation</vt:lpstr>
      <vt:lpstr>PowerPoint Presentation</vt:lpstr>
      <vt:lpstr>PowerPoint Presentation</vt:lpstr>
      <vt:lpstr>Creating  a new Level</vt:lpstr>
      <vt:lpstr>Creating  a new Level</vt:lpstr>
      <vt:lpstr>PowerPoint Presentation</vt:lpstr>
      <vt:lpstr>world outliner</vt:lpstr>
      <vt:lpstr>Atmospheric fog Actor</vt:lpstr>
      <vt:lpstr>Atmospheric fog Actor</vt:lpstr>
      <vt:lpstr>Floor ACTOR</vt:lpstr>
      <vt:lpstr>Directional Light Actor</vt:lpstr>
      <vt:lpstr>Player Start Actor</vt:lpstr>
      <vt:lpstr>Player Start actor</vt:lpstr>
      <vt:lpstr>Player Start ACTOR</vt:lpstr>
      <vt:lpstr>PowerPoint Presentation</vt:lpstr>
      <vt:lpstr>Sky Sphere  Blueprint Actor</vt:lpstr>
      <vt:lpstr>Sky Sphere  Blueprint Actor</vt:lpstr>
      <vt:lpstr>Sky Sphere  Blueprint Actor</vt:lpstr>
      <vt:lpstr>Content Browser View Options</vt:lpstr>
      <vt:lpstr>How do you make it Nighttime?</vt:lpstr>
      <vt:lpstr>Sky sphere colors</vt:lpstr>
      <vt:lpstr>PowerPoint Presentation</vt:lpstr>
      <vt:lpstr>Sky Light Actor</vt:lpstr>
      <vt:lpstr>Exponential  Height fog Actor</vt:lpstr>
      <vt:lpstr>Lightmass  Importance Volume</vt:lpstr>
      <vt:lpstr>Lightmass  Importance Volume</vt:lpstr>
      <vt:lpstr>Reflection  Capture Actors</vt:lpstr>
      <vt:lpstr>Reflection Capture Actors</vt:lpstr>
      <vt:lpstr>Post Process Volume</vt:lpstr>
      <vt:lpstr>Post Process Volume</vt:lpstr>
      <vt:lpstr>Post Process Volume</vt:lpstr>
      <vt:lpstr>Post Process Volume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Katie</dc:creator>
  <cp:lastModifiedBy>KBH</cp:lastModifiedBy>
  <cp:revision>159</cp:revision>
  <dcterms:modified xsi:type="dcterms:W3CDTF">2018-06-23T01:08:27Z</dcterms:modified>
</cp:coreProperties>
</file>